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05_B2CF1D85.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91" r:id="rId1"/>
  </p:sldMasterIdLst>
  <p:notesMasterIdLst>
    <p:notesMasterId r:id="rId18"/>
  </p:notesMasterIdLst>
  <p:handoutMasterIdLst>
    <p:handoutMasterId r:id="rId19"/>
  </p:handoutMasterIdLst>
  <p:sldIdLst>
    <p:sldId id="2147469121" r:id="rId2"/>
    <p:sldId id="2147469128" r:id="rId3"/>
    <p:sldId id="2147469130" r:id="rId4"/>
    <p:sldId id="2147469131" r:id="rId5"/>
    <p:sldId id="2147469132" r:id="rId6"/>
    <p:sldId id="2147469133" r:id="rId7"/>
    <p:sldId id="261" r:id="rId8"/>
    <p:sldId id="2825" r:id="rId9"/>
    <p:sldId id="2147469134" r:id="rId10"/>
    <p:sldId id="2822" r:id="rId11"/>
    <p:sldId id="2147469125" r:id="rId12"/>
    <p:sldId id="2147469135" r:id="rId13"/>
    <p:sldId id="2147469136" r:id="rId14"/>
    <p:sldId id="2147469137" r:id="rId15"/>
    <p:sldId id="384" r:id="rId16"/>
    <p:sldId id="214746913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5A1EC43-E571-67B2-3C27-C61AB5038D5F}" name="Raman, Adithya" initials="" userId="S::igr@ornl.gov::28f90f02-7199-4869-941a-16fc74ceb88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CECEC"/>
    <a:srgbClr val="30342E"/>
    <a:srgbClr val="1B4C67"/>
    <a:srgbClr val="1A6094"/>
    <a:srgbClr val="25B1A6"/>
    <a:srgbClr val="00A77D"/>
    <a:srgbClr val="7EC297"/>
    <a:srgbClr val="6B6E6B"/>
    <a:srgbClr val="A2A6A3"/>
    <a:srgbClr val="79A78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03"/>
    <p:restoredTop sz="96291"/>
  </p:normalViewPr>
  <p:slideViewPr>
    <p:cSldViewPr snapToGrid="0">
      <p:cViewPr varScale="1">
        <p:scale>
          <a:sx n="96" d="100"/>
          <a:sy n="96" d="100"/>
        </p:scale>
        <p:origin x="176" y="84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6" d="100"/>
          <a:sy n="96" d="100"/>
        </p:scale>
        <p:origin x="4328"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omments/modernComment_105_B2CF1D85.xml><?xml version="1.0" encoding="utf-8"?>
<p188:cmLst xmlns:a="http://schemas.openxmlformats.org/drawingml/2006/main" xmlns:r="http://schemas.openxmlformats.org/officeDocument/2006/relationships" xmlns:p188="http://schemas.microsoft.com/office/powerpoint/2018/8/main">
  <p188:cm id="{302B4A61-4EFF-B045-B494-ED35CF14768D}" authorId="{85A1EC43-E571-67B2-3C27-C61AB5038D5F}" created="2024-07-29T18:10:29.262">
    <ac:txMkLst xmlns:ac="http://schemas.microsoft.com/office/drawing/2013/main/command">
      <pc:docMk xmlns:pc="http://schemas.microsoft.com/office/powerpoint/2013/main/command"/>
      <pc:sldMk xmlns:pc="http://schemas.microsoft.com/office/powerpoint/2013/main/command" cId="2999917957" sldId="261"/>
      <ac:spMk id="29" creationId="{96B6C2B7-56BA-5C8F-6B26-8113E7841550}"/>
      <ac:txMk cp="0" len="13">
        <ac:context len="14" hash="3028144736"/>
      </ac:txMk>
    </ac:txMkLst>
    <p188:txBody>
      <a:bodyPr/>
      <a:lstStyle/>
      <a:p>
        <a:r>
          <a:rPr lang="en-US"/>
          <a:t>2 MIN</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12F454D-A2FB-E28F-62C2-050A837E17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A896BDF-7ADA-716C-F5CA-D157A094BBB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A614C3F-0AF5-DA4C-84F9-3990FF0B58A5}" type="datetimeFigureOut">
              <a:rPr lang="en-US" smtClean="0"/>
              <a:t>11/9/24</a:t>
            </a:fld>
            <a:endParaRPr lang="en-US"/>
          </a:p>
        </p:txBody>
      </p:sp>
      <p:sp>
        <p:nvSpPr>
          <p:cNvPr id="4" name="Footer Placeholder 3">
            <a:extLst>
              <a:ext uri="{FF2B5EF4-FFF2-40B4-BE49-F238E27FC236}">
                <a16:creationId xmlns:a16="http://schemas.microsoft.com/office/drawing/2014/main" id="{72677AF2-C6EF-69B3-EBC0-F3BECE6632A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24AEBCA-6ABE-1DFD-7AA8-A3B2F1B635F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67AB913-EDAA-C746-870D-9B7877FA5A85}" type="slidenum">
              <a:rPr lang="en-US" smtClean="0"/>
              <a:t>‹#›</a:t>
            </a:fld>
            <a:endParaRPr lang="en-US"/>
          </a:p>
        </p:txBody>
      </p:sp>
    </p:spTree>
    <p:extLst>
      <p:ext uri="{BB962C8B-B14F-4D97-AF65-F5344CB8AC3E}">
        <p14:creationId xmlns:p14="http://schemas.microsoft.com/office/powerpoint/2010/main" val="100569051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3.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2D4C33-E834-184F-A85B-4B1A7D742F82}" type="datetimeFigureOut">
              <a:rPr lang="en-US" smtClean="0"/>
              <a:t>11/9/24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EA2CD3-FB95-D94F-9F04-F9F995EAB822}" type="slidenum">
              <a:rPr lang="en-US" smtClean="0"/>
              <a:t>‹#›</a:t>
            </a:fld>
            <a:endParaRPr lang="en-US"/>
          </a:p>
        </p:txBody>
      </p:sp>
    </p:spTree>
    <p:extLst>
      <p:ext uri="{BB962C8B-B14F-4D97-AF65-F5344CB8AC3E}">
        <p14:creationId xmlns:p14="http://schemas.microsoft.com/office/powerpoint/2010/main" val="1818331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cs.nvidia.com/deploy/nvml-api/group__nvmlDeviceQueries.html#group__nvmlDeviceQueries_1g732ab899b5bd18ac4bfb93c02de4900a"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EEA2CD3-FB95-D94F-9F04-F9F995EAB822}" type="slidenum">
              <a:rPr lang="en-US" smtClean="0"/>
              <a:t>1</a:t>
            </a:fld>
            <a:endParaRPr lang="en-US"/>
          </a:p>
        </p:txBody>
      </p:sp>
    </p:spTree>
    <p:extLst>
      <p:ext uri="{BB962C8B-B14F-4D97-AF65-F5344CB8AC3E}">
        <p14:creationId xmlns:p14="http://schemas.microsoft.com/office/powerpoint/2010/main" val="3254860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EEA2CD3-FB95-D94F-9F04-F9F995EAB822}" type="slidenum">
              <a:rPr lang="en-US" smtClean="0"/>
              <a:t>3</a:t>
            </a:fld>
            <a:endParaRPr lang="en-US"/>
          </a:p>
        </p:txBody>
      </p:sp>
    </p:spTree>
    <p:extLst>
      <p:ext uri="{BB962C8B-B14F-4D97-AF65-F5344CB8AC3E}">
        <p14:creationId xmlns:p14="http://schemas.microsoft.com/office/powerpoint/2010/main" val="1412737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A1A1A"/>
                </a:solidFill>
                <a:effectLst/>
                <a:highlight>
                  <a:srgbClr val="FFFFFF"/>
                </a:highlight>
                <a:latin typeface="NVIDIA Sans"/>
              </a:rPr>
              <a:t>Tracer class (Built by Jong </a:t>
            </a:r>
            <a:r>
              <a:rPr lang="en-US" b="0" i="0" dirty="0" err="1">
                <a:solidFill>
                  <a:srgbClr val="1A1A1A"/>
                </a:solidFill>
                <a:effectLst/>
                <a:highlight>
                  <a:srgbClr val="FFFFFF"/>
                </a:highlight>
                <a:latin typeface="NVIDIA Sans"/>
              </a:rPr>
              <a:t>Youl</a:t>
            </a:r>
            <a:r>
              <a:rPr lang="en-US" b="0" i="0" dirty="0">
                <a:solidFill>
                  <a:srgbClr val="1A1A1A"/>
                </a:solidFill>
                <a:effectLst/>
                <a:highlight>
                  <a:srgbClr val="FFFFFF"/>
                </a:highlight>
                <a:latin typeface="NVIDIA Sans"/>
              </a:rPr>
              <a:t> Choi), GPTL for execution time profiling and </a:t>
            </a:r>
            <a:r>
              <a:rPr lang="en-US" b="0" i="0" dirty="0" err="1">
                <a:solidFill>
                  <a:srgbClr val="1A1A1A"/>
                </a:solidFill>
                <a:effectLst/>
                <a:highlight>
                  <a:srgbClr val="FFFFFF"/>
                </a:highlight>
                <a:latin typeface="NVIDIA Sans"/>
              </a:rPr>
              <a:t>ScoreP</a:t>
            </a:r>
            <a:r>
              <a:rPr lang="en-US" b="0" i="0" dirty="0">
                <a:solidFill>
                  <a:srgbClr val="1A1A1A"/>
                </a:solidFill>
                <a:effectLst/>
                <a:highlight>
                  <a:srgbClr val="FFFFFF"/>
                </a:highlight>
                <a:latin typeface="NVIDIA Sans"/>
              </a:rPr>
              <a:t> (OLCF lib) for event tracing provides information like FLOP.</a:t>
            </a:r>
          </a:p>
          <a:p>
            <a:endParaRPr lang="en-US" b="0" i="0" dirty="0">
              <a:solidFill>
                <a:srgbClr val="1A1A1A"/>
              </a:solidFill>
              <a:effectLst/>
              <a:highlight>
                <a:srgbClr val="FFFFFF"/>
              </a:highlight>
              <a:latin typeface="NVIDIA Sans"/>
            </a:endParaRPr>
          </a:p>
          <a:p>
            <a:r>
              <a:rPr lang="en-US" b="0" i="0" dirty="0">
                <a:solidFill>
                  <a:srgbClr val="1A1A1A"/>
                </a:solidFill>
                <a:effectLst/>
                <a:highlight>
                  <a:srgbClr val="FFFFFF"/>
                </a:highlight>
                <a:latin typeface="NVIDIA Sans"/>
              </a:rPr>
              <a:t>I extended to build </a:t>
            </a:r>
            <a:r>
              <a:rPr lang="en-US" b="0" i="0" dirty="0" err="1">
                <a:solidFill>
                  <a:srgbClr val="1A1A1A"/>
                </a:solidFill>
                <a:effectLst/>
                <a:highlight>
                  <a:srgbClr val="FFFFFF"/>
                </a:highlight>
                <a:latin typeface="NVIDIA Sans"/>
              </a:rPr>
              <a:t>EnergyTracer</a:t>
            </a:r>
            <a:r>
              <a:rPr lang="en-US" b="0" i="0" dirty="0">
                <a:solidFill>
                  <a:srgbClr val="1A1A1A"/>
                </a:solidFill>
                <a:effectLst/>
                <a:highlight>
                  <a:srgbClr val="FFFFFF"/>
                </a:highlight>
                <a:latin typeface="NVIDIA Sans"/>
              </a:rPr>
              <a:t> for energy profiling on Nvidia and AMD GPUs.</a:t>
            </a:r>
          </a:p>
          <a:p>
            <a:endParaRPr lang="en-US" b="0" i="0" dirty="0">
              <a:solidFill>
                <a:srgbClr val="1A1A1A"/>
              </a:solidFill>
              <a:effectLst/>
              <a:highlight>
                <a:srgbClr val="FFFFFF"/>
              </a:highlight>
              <a:latin typeface="NVIDIA Sans"/>
            </a:endParaRPr>
          </a:p>
          <a:p>
            <a:r>
              <a:rPr lang="en-US" b="0" i="0" dirty="0">
                <a:solidFill>
                  <a:srgbClr val="1A1A1A"/>
                </a:solidFill>
                <a:effectLst/>
                <a:highlight>
                  <a:srgbClr val="FFFFFF"/>
                </a:highlight>
                <a:latin typeface="NVIDIA Sans"/>
              </a:rPr>
              <a:t>NVML/</a:t>
            </a:r>
            <a:r>
              <a:rPr lang="en-US" b="0" i="0" dirty="0" err="1">
                <a:solidFill>
                  <a:srgbClr val="1A1A1A"/>
                </a:solidFill>
                <a:effectLst/>
                <a:highlight>
                  <a:srgbClr val="FFFFFF"/>
                </a:highlight>
                <a:latin typeface="NVIDIA Sans"/>
              </a:rPr>
              <a:t>Rocm:A</a:t>
            </a:r>
            <a:r>
              <a:rPr lang="en-US" b="0" i="0" dirty="0">
                <a:solidFill>
                  <a:srgbClr val="1A1A1A"/>
                </a:solidFill>
                <a:effectLst/>
                <a:highlight>
                  <a:srgbClr val="FFFFFF"/>
                </a:highlight>
                <a:latin typeface="NVIDIA Sans"/>
              </a:rPr>
              <a:t> C-based API for monitoring and managing various states of the NVIDIA GPU devices. It provides a direct access to the queries and commands</a:t>
            </a:r>
          </a:p>
          <a:p>
            <a:endParaRPr lang="en-US" b="0" i="0" dirty="0">
              <a:solidFill>
                <a:srgbClr val="1A1A1A"/>
              </a:solidFill>
              <a:effectLst/>
              <a:highlight>
                <a:srgbClr val="FFFFFF"/>
              </a:highlight>
              <a:latin typeface="NVIDIA Sans"/>
            </a:endParaRPr>
          </a:p>
        </p:txBody>
      </p:sp>
      <p:sp>
        <p:nvSpPr>
          <p:cNvPr id="4" name="Slide Number Placeholder 3"/>
          <p:cNvSpPr>
            <a:spLocks noGrp="1"/>
          </p:cNvSpPr>
          <p:nvPr>
            <p:ph type="sldNum" sz="quarter" idx="5"/>
          </p:nvPr>
        </p:nvSpPr>
        <p:spPr/>
        <p:txBody>
          <a:bodyPr/>
          <a:lstStyle/>
          <a:p>
            <a:fld id="{DBFF095A-F86B-4B29-8A9F-DF3D3D1F3E2A}" type="slidenum">
              <a:rPr lang="en-US" smtClean="0"/>
              <a:t>7</a:t>
            </a:fld>
            <a:endParaRPr lang="en-US"/>
          </a:p>
        </p:txBody>
      </p:sp>
    </p:spTree>
    <p:extLst>
      <p:ext uri="{BB962C8B-B14F-4D97-AF65-F5344CB8AC3E}">
        <p14:creationId xmlns:p14="http://schemas.microsoft.com/office/powerpoint/2010/main" val="366683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A1A1A"/>
                </a:solidFill>
                <a:effectLst/>
                <a:highlight>
                  <a:srgbClr val="FFFFFF"/>
                </a:highlight>
                <a:latin typeface="NVIDIA Sans"/>
              </a:rPr>
              <a:t>The specific functions I use are </a:t>
            </a:r>
            <a:r>
              <a:rPr lang="en-US" sz="1200" b="0" i="0" u="sng" dirty="0">
                <a:solidFill>
                  <a:srgbClr val="76B900"/>
                </a:solidFill>
                <a:effectLst/>
                <a:highlight>
                  <a:srgbClr val="FFFFFF"/>
                </a:highlight>
                <a:latin typeface="Courier New" panose="02070309020205020404" pitchFamily="49" charset="0"/>
                <a:hlinkClick r:id="rId3"/>
              </a:rPr>
              <a:t>nvmlDeviceGetTotalEnergyConsumption</a:t>
            </a:r>
            <a:r>
              <a:rPr lang="en-US" sz="1200" b="0" i="0" dirty="0">
                <a:solidFill>
                  <a:srgbClr val="000000"/>
                </a:solidFill>
                <a:effectLst/>
                <a:highlight>
                  <a:srgbClr val="FFFFFF"/>
                </a:highlight>
                <a:latin typeface="Courier New" panose="02070309020205020404" pitchFamily="49" charset="0"/>
              </a:rPr>
              <a:t>()  &amp;  </a:t>
            </a:r>
            <a:r>
              <a:rPr lang="en-US" sz="1200" dirty="0" err="1">
                <a:solidFill>
                  <a:srgbClr val="000000"/>
                </a:solidFill>
                <a:highlight>
                  <a:srgbClr val="FFFFFF"/>
                </a:highlight>
                <a:latin typeface="Courier New" panose="02070309020205020404" pitchFamily="49" charset="0"/>
              </a:rPr>
              <a:t>amdsmi_get_energy_count</a:t>
            </a:r>
            <a:r>
              <a:rPr lang="en-US" sz="1200" b="0" i="0" dirty="0">
                <a:solidFill>
                  <a:srgbClr val="000000"/>
                </a:solidFill>
                <a:effectLst/>
                <a:highlight>
                  <a:srgbClr val="FFFFFF"/>
                </a:highlight>
                <a:latin typeface="Courier New" panose="02070309020205020404" pitchFamily="49" charset="0"/>
              </a:rPr>
              <a:t>() which returns an accumulator that is a monotonically increasing long long int number which represents the total energy consumption of the GPU (Since it was first loaded)</a:t>
            </a:r>
          </a:p>
          <a:p>
            <a:endParaRPr lang="en-US" dirty="0"/>
          </a:p>
        </p:txBody>
      </p:sp>
      <p:sp>
        <p:nvSpPr>
          <p:cNvPr id="4" name="Slide Number Placeholder 3"/>
          <p:cNvSpPr>
            <a:spLocks noGrp="1"/>
          </p:cNvSpPr>
          <p:nvPr>
            <p:ph type="sldNum" sz="quarter" idx="5"/>
          </p:nvPr>
        </p:nvSpPr>
        <p:spPr/>
        <p:txBody>
          <a:bodyPr/>
          <a:lstStyle/>
          <a:p>
            <a:fld id="{DBFF095A-F86B-4B29-8A9F-DF3D3D1F3E2A}" type="slidenum">
              <a:rPr lang="en-US" smtClean="0"/>
              <a:t>8</a:t>
            </a:fld>
            <a:endParaRPr lang="en-US"/>
          </a:p>
        </p:txBody>
      </p:sp>
    </p:spTree>
    <p:extLst>
      <p:ext uri="{BB962C8B-B14F-4D97-AF65-F5344CB8AC3E}">
        <p14:creationId xmlns:p14="http://schemas.microsoft.com/office/powerpoint/2010/main" val="24715710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FF095A-F86B-4B29-8A9F-DF3D3D1F3E2A}" type="slidenum">
              <a:rPr lang="en-US" smtClean="0"/>
              <a:t>10</a:t>
            </a:fld>
            <a:endParaRPr lang="en-US"/>
          </a:p>
        </p:txBody>
      </p:sp>
    </p:spTree>
    <p:extLst>
      <p:ext uri="{BB962C8B-B14F-4D97-AF65-F5344CB8AC3E}">
        <p14:creationId xmlns:p14="http://schemas.microsoft.com/office/powerpoint/2010/main" val="23702612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Standard">
    <p:spTree>
      <p:nvGrpSpPr>
        <p:cNvPr id="1" name=""/>
        <p:cNvGrpSpPr/>
        <p:nvPr/>
      </p:nvGrpSpPr>
      <p:grpSpPr>
        <a:xfrm>
          <a:off x="0" y="0"/>
          <a:ext cx="0" cy="0"/>
          <a:chOff x="0" y="0"/>
          <a:chExt cx="0" cy="0"/>
        </a:xfrm>
      </p:grpSpPr>
      <p:pic>
        <p:nvPicPr>
          <p:cNvPr id="2" name="Picture 1" descr="A high angle view of a city&#10;&#10;Description automatically generated">
            <a:extLst>
              <a:ext uri="{FF2B5EF4-FFF2-40B4-BE49-F238E27FC236}">
                <a16:creationId xmlns:a16="http://schemas.microsoft.com/office/drawing/2014/main" id="{01F17512-BEEB-E940-3B9F-9FDBDB21217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CA49EAE8-262C-D20D-80FF-4279961B7DBA}"/>
              </a:ext>
            </a:extLst>
          </p:cNvPr>
          <p:cNvSpPr/>
          <p:nvPr userDrawn="1"/>
        </p:nvSpPr>
        <p:spPr>
          <a:xfrm>
            <a:off x="896615" y="843778"/>
            <a:ext cx="5199385" cy="5199385"/>
          </a:xfrm>
          <a:prstGeom prst="rect">
            <a:avLst/>
          </a:prstGeom>
          <a:solidFill>
            <a:schemeClr val="bg1">
              <a:alpha val="74322"/>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a typeface="Roboto" panose="02000000000000000000" pitchFamily="2" charset="0"/>
            </a:endParaRPr>
          </a:p>
        </p:txBody>
      </p:sp>
      <p:sp>
        <p:nvSpPr>
          <p:cNvPr id="1989" name="Title 1">
            <a:extLst>
              <a:ext uri="{FF2B5EF4-FFF2-40B4-BE49-F238E27FC236}">
                <a16:creationId xmlns:a16="http://schemas.microsoft.com/office/drawing/2014/main" id="{4E63AC8A-1BE4-CC0D-A87D-57B11478230B}"/>
              </a:ext>
            </a:extLst>
          </p:cNvPr>
          <p:cNvSpPr>
            <a:spLocks noGrp="1"/>
          </p:cNvSpPr>
          <p:nvPr>
            <p:ph type="ctrTitle"/>
          </p:nvPr>
        </p:nvSpPr>
        <p:spPr>
          <a:xfrm>
            <a:off x="1215450" y="2254309"/>
            <a:ext cx="4517136" cy="997196"/>
          </a:xfrm>
        </p:spPr>
        <p:txBody>
          <a:bodyPr wrap="square" anchor="t" anchorCtr="0">
            <a:noAutofit/>
          </a:bodyPr>
          <a:lstStyle>
            <a:lvl1pPr algn="l">
              <a:spcBef>
                <a:spcPts val="1200"/>
              </a:spcBef>
              <a:spcAft>
                <a:spcPts val="60"/>
              </a:spcAft>
              <a:defRPr sz="3600" b="1">
                <a:solidFill>
                  <a:schemeClr val="tx1"/>
                </a:solidFill>
              </a:defRPr>
            </a:lvl1pPr>
          </a:lstStyle>
          <a:p>
            <a:r>
              <a:rPr lang="en-US"/>
              <a:t>Click to edit Master title style</a:t>
            </a:r>
            <a:endParaRPr lang="en-US" dirty="0"/>
          </a:p>
        </p:txBody>
      </p:sp>
      <p:sp>
        <p:nvSpPr>
          <p:cNvPr id="1990" name="Subtitle 2">
            <a:extLst>
              <a:ext uri="{FF2B5EF4-FFF2-40B4-BE49-F238E27FC236}">
                <a16:creationId xmlns:a16="http://schemas.microsoft.com/office/drawing/2014/main" id="{2FDEC7A3-8D58-3E27-DFCC-68F1F758C82C}"/>
              </a:ext>
            </a:extLst>
          </p:cNvPr>
          <p:cNvSpPr>
            <a:spLocks noGrp="1"/>
          </p:cNvSpPr>
          <p:nvPr>
            <p:ph type="subTitle" idx="1" hasCustomPrompt="1"/>
          </p:nvPr>
        </p:nvSpPr>
        <p:spPr>
          <a:xfrm>
            <a:off x="1215450" y="4031052"/>
            <a:ext cx="4517136" cy="193899"/>
          </a:xfrm>
        </p:spPr>
        <p:txBody>
          <a:bodyPr wrap="square" anchor="t" anchorCtr="0">
            <a:noAutofit/>
          </a:bodyPr>
          <a:lstStyle>
            <a:lvl1pPr marL="0" indent="0" algn="l">
              <a:spcBef>
                <a:spcPts val="1200"/>
              </a:spcBef>
              <a:spcAft>
                <a:spcPts val="60"/>
              </a:spcAft>
              <a:buNone/>
              <a:defRPr sz="1400" b="1" spc="15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991" name="Text Placeholder 1961">
            <a:extLst>
              <a:ext uri="{FF2B5EF4-FFF2-40B4-BE49-F238E27FC236}">
                <a16:creationId xmlns:a16="http://schemas.microsoft.com/office/drawing/2014/main" id="{F290C317-5693-2190-DC6C-B1FBB50E65B2}"/>
              </a:ext>
            </a:extLst>
          </p:cNvPr>
          <p:cNvSpPr>
            <a:spLocks noGrp="1"/>
          </p:cNvSpPr>
          <p:nvPr>
            <p:ph type="body" sz="quarter" idx="14" hasCustomPrompt="1"/>
          </p:nvPr>
        </p:nvSpPr>
        <p:spPr>
          <a:xfrm>
            <a:off x="1215450" y="1934670"/>
            <a:ext cx="4517136" cy="193899"/>
          </a:xfrm>
        </p:spPr>
        <p:txBody>
          <a:bodyPr wrap="square" anchor="t" anchorCtr="0">
            <a:noAutofit/>
          </a:bodyPr>
          <a:lstStyle>
            <a:lvl1pPr marL="0" indent="0" algn="l">
              <a:spcBef>
                <a:spcPts val="1200"/>
              </a:spcBef>
              <a:spcAft>
                <a:spcPts val="60"/>
              </a:spcAft>
              <a:buNone/>
              <a:defRPr sz="1400" b="0" i="0" spc="150" baseline="0">
                <a:solidFill>
                  <a:schemeClr val="tx1"/>
                </a:solidFill>
                <a:latin typeface="+mn-lt"/>
                <a:ea typeface="Roboto Light" panose="02000000000000000000" pitchFamily="2" charset="0"/>
              </a:defRPr>
            </a:lvl1pPr>
            <a:lvl2pPr marL="457200" indent="0" algn="ctr">
              <a:buNone/>
              <a:defRPr sz="1400">
                <a:solidFill>
                  <a:schemeClr val="bg1"/>
                </a:solidFill>
              </a:defRPr>
            </a:lvl2pPr>
            <a:lvl3pPr marL="914400" indent="0" algn="ctr">
              <a:buNone/>
              <a:defRPr sz="1400">
                <a:solidFill>
                  <a:schemeClr val="bg1"/>
                </a:solidFill>
              </a:defRPr>
            </a:lvl3pPr>
            <a:lvl4pPr marL="1371600" indent="0" algn="ctr">
              <a:buNone/>
              <a:defRPr sz="1400">
                <a:solidFill>
                  <a:schemeClr val="bg1"/>
                </a:solidFill>
              </a:defRPr>
            </a:lvl4pPr>
            <a:lvl5pPr marL="1828800" indent="0" algn="ctr">
              <a:buNone/>
              <a:defRPr sz="1400">
                <a:solidFill>
                  <a:schemeClr val="bg1"/>
                </a:solidFill>
              </a:defRPr>
            </a:lvl5pPr>
          </a:lstStyle>
          <a:p>
            <a:pPr lvl="0"/>
            <a:r>
              <a:rPr lang="en-US" dirty="0"/>
              <a:t>CLICK TO EDIT MASTER TEXT STYLES</a:t>
            </a:r>
          </a:p>
        </p:txBody>
      </p:sp>
      <p:sp>
        <p:nvSpPr>
          <p:cNvPr id="1992" name="Text Placeholder 1963">
            <a:extLst>
              <a:ext uri="{FF2B5EF4-FFF2-40B4-BE49-F238E27FC236}">
                <a16:creationId xmlns:a16="http://schemas.microsoft.com/office/drawing/2014/main" id="{69307D98-0D2A-6367-B886-8BC3DE78A926}"/>
              </a:ext>
            </a:extLst>
          </p:cNvPr>
          <p:cNvSpPr>
            <a:spLocks noGrp="1"/>
          </p:cNvSpPr>
          <p:nvPr>
            <p:ph type="body" sz="quarter" idx="15"/>
          </p:nvPr>
        </p:nvSpPr>
        <p:spPr>
          <a:xfrm>
            <a:off x="1215450" y="4383195"/>
            <a:ext cx="4517136" cy="332399"/>
          </a:xfrm>
        </p:spPr>
        <p:txBody>
          <a:bodyPr wrap="square" anchor="t" anchorCtr="0">
            <a:noAutofit/>
          </a:bodyPr>
          <a:lstStyle>
            <a:lvl1pPr marL="0" indent="0" algn="l">
              <a:spcBef>
                <a:spcPts val="1200"/>
              </a:spcBef>
              <a:spcAft>
                <a:spcPts val="60"/>
              </a:spcAft>
              <a:buNone/>
              <a:defRPr sz="2400" b="0" i="0">
                <a:solidFill>
                  <a:schemeClr val="tx1"/>
                </a:solidFill>
                <a:latin typeface="Roboto Light" panose="02000000000000000000" pitchFamily="2" charset="0"/>
                <a:ea typeface="Roboto Light" panose="02000000000000000000" pitchFamily="2" charset="0"/>
              </a:defRPr>
            </a:lvl1pPr>
            <a:lvl2pPr marL="457200" indent="0" algn="ctr">
              <a:buNone/>
              <a:defRPr sz="2400">
                <a:solidFill>
                  <a:schemeClr val="bg1"/>
                </a:solidFill>
              </a:defRPr>
            </a:lvl2pPr>
            <a:lvl3pPr marL="914400" indent="0" algn="ctr">
              <a:buNone/>
              <a:defRPr sz="2400">
                <a:solidFill>
                  <a:schemeClr val="bg1"/>
                </a:solidFill>
              </a:defRPr>
            </a:lvl3pPr>
            <a:lvl4pPr marL="1371600" indent="0" algn="ctr">
              <a:buNone/>
              <a:defRPr sz="2400">
                <a:solidFill>
                  <a:schemeClr val="bg1"/>
                </a:solidFill>
              </a:defRPr>
            </a:lvl4pPr>
            <a:lvl5pPr marL="1828800" indent="0" algn="ctr">
              <a:buNone/>
              <a:defRPr sz="2400">
                <a:solidFill>
                  <a:schemeClr val="bg1"/>
                </a:solidFill>
              </a:defRPr>
            </a:lvl5pPr>
          </a:lstStyle>
          <a:p>
            <a:pPr lvl="0"/>
            <a:r>
              <a:rPr lang="en-US"/>
              <a:t>Click to edit Master text styles</a:t>
            </a:r>
          </a:p>
        </p:txBody>
      </p:sp>
      <p:sp>
        <p:nvSpPr>
          <p:cNvPr id="1993" name="Rectangle 1992">
            <a:extLst>
              <a:ext uri="{FF2B5EF4-FFF2-40B4-BE49-F238E27FC236}">
                <a16:creationId xmlns:a16="http://schemas.microsoft.com/office/drawing/2014/main" id="{75F67FD0-9510-D988-3837-38FD99E6DD28}"/>
              </a:ext>
            </a:extLst>
          </p:cNvPr>
          <p:cNvSpPr/>
          <p:nvPr userDrawn="1"/>
        </p:nvSpPr>
        <p:spPr>
          <a:xfrm>
            <a:off x="1215450" y="3780792"/>
            <a:ext cx="854364" cy="71915"/>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274748"/>
              </a:solidFill>
            </a:endParaRPr>
          </a:p>
        </p:txBody>
      </p:sp>
      <p:sp>
        <p:nvSpPr>
          <p:cNvPr id="1994" name="Text Placeholder 47">
            <a:extLst>
              <a:ext uri="{FF2B5EF4-FFF2-40B4-BE49-F238E27FC236}">
                <a16:creationId xmlns:a16="http://schemas.microsoft.com/office/drawing/2014/main" id="{CE691B96-E32E-F7AA-D0A1-ACAFF2C96FA9}"/>
              </a:ext>
            </a:extLst>
          </p:cNvPr>
          <p:cNvSpPr>
            <a:spLocks noGrp="1"/>
          </p:cNvSpPr>
          <p:nvPr>
            <p:ph type="body" sz="quarter" idx="17"/>
          </p:nvPr>
        </p:nvSpPr>
        <p:spPr>
          <a:xfrm>
            <a:off x="1215450" y="4798918"/>
            <a:ext cx="4517136" cy="246221"/>
          </a:xfrm>
        </p:spPr>
        <p:txBody>
          <a:bodyPr wrap="square" anchor="t" anchorCtr="0">
            <a:noAutofit/>
          </a:bodyPr>
          <a:lstStyle>
            <a:lvl1pPr marL="0" indent="0" algn="l">
              <a:lnSpc>
                <a:spcPct val="100000"/>
              </a:lnSpc>
              <a:spcBef>
                <a:spcPts val="1200"/>
              </a:spcBef>
              <a:spcAft>
                <a:spcPts val="60"/>
              </a:spcAft>
              <a:buNone/>
              <a:defRPr sz="1600" b="0" i="0">
                <a:solidFill>
                  <a:schemeClr val="tx1"/>
                </a:solidFill>
                <a:latin typeface="+mn-lt"/>
                <a:ea typeface="Roboto Light" panose="02000000000000000000" pitchFamily="2" charset="0"/>
              </a:defRPr>
            </a:lvl1pPr>
            <a:lvl2pPr marL="457200" indent="0" algn="ctr">
              <a:buNone/>
              <a:defRPr sz="1600" b="0" i="0">
                <a:solidFill>
                  <a:schemeClr val="bg1"/>
                </a:solidFill>
                <a:latin typeface="Roboto Light" panose="02000000000000000000" pitchFamily="2" charset="0"/>
                <a:ea typeface="Roboto Light" panose="02000000000000000000" pitchFamily="2" charset="0"/>
              </a:defRPr>
            </a:lvl2pPr>
            <a:lvl3pPr marL="914400" indent="0" algn="ctr">
              <a:buNone/>
              <a:defRPr sz="1600" b="0" i="0">
                <a:solidFill>
                  <a:schemeClr val="bg1"/>
                </a:solidFill>
                <a:latin typeface="Roboto Light" panose="02000000000000000000" pitchFamily="2" charset="0"/>
                <a:ea typeface="Roboto Light" panose="02000000000000000000" pitchFamily="2" charset="0"/>
              </a:defRPr>
            </a:lvl3pPr>
            <a:lvl4pPr marL="1371600" indent="0" algn="ctr">
              <a:buNone/>
              <a:defRPr sz="1600" b="0" i="0">
                <a:solidFill>
                  <a:schemeClr val="bg1"/>
                </a:solidFill>
                <a:latin typeface="Roboto Light" panose="02000000000000000000" pitchFamily="2" charset="0"/>
                <a:ea typeface="Roboto Light" panose="02000000000000000000" pitchFamily="2" charset="0"/>
              </a:defRPr>
            </a:lvl4pPr>
            <a:lvl5pPr marL="1828800" indent="0" algn="ctr">
              <a:buNone/>
              <a:defRPr sz="1600" b="0" i="0">
                <a:solidFill>
                  <a:schemeClr val="bg1"/>
                </a:solidFill>
                <a:latin typeface="Roboto Light" panose="02000000000000000000" pitchFamily="2" charset="0"/>
                <a:ea typeface="Roboto Light" panose="02000000000000000000" pitchFamily="2" charset="0"/>
              </a:defRPr>
            </a:lvl5pPr>
          </a:lstStyle>
          <a:p>
            <a:pPr lvl="0"/>
            <a:r>
              <a:rPr lang="en-US"/>
              <a:t>Click to edit Master text styles</a:t>
            </a:r>
          </a:p>
        </p:txBody>
      </p:sp>
      <p:grpSp>
        <p:nvGrpSpPr>
          <p:cNvPr id="1995" name="Group 1994">
            <a:extLst>
              <a:ext uri="{FF2B5EF4-FFF2-40B4-BE49-F238E27FC236}">
                <a16:creationId xmlns:a16="http://schemas.microsoft.com/office/drawing/2014/main" id="{1F4B6682-1CD5-4D07-BAEB-03195C2FB91D}"/>
              </a:ext>
            </a:extLst>
          </p:cNvPr>
          <p:cNvGrpSpPr/>
          <p:nvPr userDrawn="1"/>
        </p:nvGrpSpPr>
        <p:grpSpPr>
          <a:xfrm>
            <a:off x="1168862" y="5406470"/>
            <a:ext cx="4834263" cy="369332"/>
            <a:chOff x="1168862" y="5508070"/>
            <a:chExt cx="4834263" cy="369332"/>
          </a:xfrm>
        </p:grpSpPr>
        <p:pic>
          <p:nvPicPr>
            <p:cNvPr id="1996" name="Picture 1995">
              <a:extLst>
                <a:ext uri="{FF2B5EF4-FFF2-40B4-BE49-F238E27FC236}">
                  <a16:creationId xmlns:a16="http://schemas.microsoft.com/office/drawing/2014/main" id="{E499D9F2-455D-24ED-C934-5DC3E3908EC6}"/>
                </a:ext>
              </a:extLst>
            </p:cNvPr>
            <p:cNvPicPr>
              <a:picLocks noChangeAspect="1"/>
            </p:cNvPicPr>
            <p:nvPr userDrawn="1"/>
          </p:nvPicPr>
          <p:blipFill>
            <a:blip r:embed="rId3"/>
            <a:stretch>
              <a:fillRect/>
            </a:stretch>
          </p:blipFill>
          <p:spPr>
            <a:xfrm>
              <a:off x="1168862" y="5508070"/>
              <a:ext cx="1311127" cy="316213"/>
            </a:xfrm>
            <a:prstGeom prst="rect">
              <a:avLst/>
            </a:prstGeom>
          </p:spPr>
        </p:pic>
        <p:sp>
          <p:nvSpPr>
            <p:cNvPr id="1997" name="TextBox 1996">
              <a:extLst>
                <a:ext uri="{FF2B5EF4-FFF2-40B4-BE49-F238E27FC236}">
                  <a16:creationId xmlns:a16="http://schemas.microsoft.com/office/drawing/2014/main" id="{94A5DA57-E73A-E843-58FE-CFA5666E7A14}"/>
                </a:ext>
              </a:extLst>
            </p:cNvPr>
            <p:cNvSpPr txBox="1"/>
            <p:nvPr userDrawn="1"/>
          </p:nvSpPr>
          <p:spPr>
            <a:xfrm>
              <a:off x="2561071" y="5508070"/>
              <a:ext cx="3442054" cy="369332"/>
            </a:xfrm>
            <a:prstGeom prst="rect">
              <a:avLst/>
            </a:prstGeom>
            <a:noFill/>
          </p:spPr>
          <p:txBody>
            <a:bodyPr wrap="square" rtlCol="0">
              <a:spAutoFit/>
            </a:bodyPr>
            <a:lstStyle/>
            <a:p>
              <a:r>
                <a:rPr lang="en-US" sz="900" b="0" dirty="0">
                  <a:solidFill>
                    <a:schemeClr val="tx1"/>
                  </a:solidFill>
                  <a:latin typeface="Roboto" panose="02000000000000000000" pitchFamily="2" charset="0"/>
                  <a:ea typeface="Roboto" panose="02000000000000000000" pitchFamily="2" charset="0"/>
                </a:rPr>
                <a:t>ORNL IS MANAGED BY UT-BATTELLE LLC </a:t>
              </a:r>
              <a:br>
                <a:rPr lang="en-US" sz="900" b="0" dirty="0">
                  <a:solidFill>
                    <a:schemeClr val="tx1"/>
                  </a:solidFill>
                  <a:latin typeface="Roboto" panose="02000000000000000000" pitchFamily="2" charset="0"/>
                  <a:ea typeface="Roboto" panose="02000000000000000000" pitchFamily="2" charset="0"/>
                </a:rPr>
              </a:br>
              <a:r>
                <a:rPr lang="en-US" sz="900" b="0" dirty="0">
                  <a:solidFill>
                    <a:schemeClr val="tx1"/>
                  </a:solidFill>
                  <a:latin typeface="Roboto" panose="02000000000000000000" pitchFamily="2" charset="0"/>
                  <a:ea typeface="Roboto" panose="02000000000000000000" pitchFamily="2" charset="0"/>
                </a:rPr>
                <a:t>FOR THE US DEPARTMENT OF ENERGY</a:t>
              </a:r>
            </a:p>
          </p:txBody>
        </p:sp>
      </p:grpSp>
      <p:pic>
        <p:nvPicPr>
          <p:cNvPr id="5" name="Graphic 4">
            <a:extLst>
              <a:ext uri="{FF2B5EF4-FFF2-40B4-BE49-F238E27FC236}">
                <a16:creationId xmlns:a16="http://schemas.microsoft.com/office/drawing/2014/main" id="{31D47623-818A-705B-B821-F058B0BC952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228108" y="1141396"/>
            <a:ext cx="1780479" cy="428014"/>
          </a:xfrm>
          <a:prstGeom prst="rect">
            <a:avLst/>
          </a:prstGeom>
        </p:spPr>
      </p:pic>
    </p:spTree>
    <p:extLst>
      <p:ext uri="{BB962C8B-B14F-4D97-AF65-F5344CB8AC3E}">
        <p14:creationId xmlns:p14="http://schemas.microsoft.com/office/powerpoint/2010/main" val="1720754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Image series">
    <p:spTree>
      <p:nvGrpSpPr>
        <p:cNvPr id="1" name=""/>
        <p:cNvGrpSpPr/>
        <p:nvPr/>
      </p:nvGrpSpPr>
      <p:grpSpPr>
        <a:xfrm>
          <a:off x="0" y="0"/>
          <a:ext cx="0" cy="0"/>
          <a:chOff x="0" y="0"/>
          <a:chExt cx="0" cy="0"/>
        </a:xfrm>
      </p:grpSpPr>
      <p:sp>
        <p:nvSpPr>
          <p:cNvPr id="118" name="Picture Placeholder 117">
            <a:extLst>
              <a:ext uri="{FF2B5EF4-FFF2-40B4-BE49-F238E27FC236}">
                <a16:creationId xmlns:a16="http://schemas.microsoft.com/office/drawing/2014/main" id="{FCAA6D76-9D9F-EEEC-3A19-B8672A58A5A7}"/>
              </a:ext>
            </a:extLst>
          </p:cNvPr>
          <p:cNvSpPr>
            <a:spLocks noGrp="1"/>
          </p:cNvSpPr>
          <p:nvPr>
            <p:ph type="pic" sz="quarter" idx="13"/>
          </p:nvPr>
        </p:nvSpPr>
        <p:spPr>
          <a:xfrm>
            <a:off x="7645400" y="-6350"/>
            <a:ext cx="4546600" cy="2155825"/>
          </a:xfrm>
          <a:solidFill>
            <a:schemeClr val="bg2"/>
          </a:solidFill>
        </p:spPr>
        <p:txBody>
          <a:bodyPr/>
          <a:lstStyle/>
          <a:p>
            <a:r>
              <a:rPr lang="en-US"/>
              <a:t>Click icon to add picture</a:t>
            </a:r>
          </a:p>
        </p:txBody>
      </p:sp>
      <p:sp>
        <p:nvSpPr>
          <p:cNvPr id="121" name="Picture Placeholder 120">
            <a:extLst>
              <a:ext uri="{FF2B5EF4-FFF2-40B4-BE49-F238E27FC236}">
                <a16:creationId xmlns:a16="http://schemas.microsoft.com/office/drawing/2014/main" id="{374474B3-1A16-3799-2DA6-5E1F9B62F1F2}"/>
              </a:ext>
            </a:extLst>
          </p:cNvPr>
          <p:cNvSpPr>
            <a:spLocks noGrp="1"/>
          </p:cNvSpPr>
          <p:nvPr>
            <p:ph type="pic" sz="quarter" idx="14"/>
          </p:nvPr>
        </p:nvSpPr>
        <p:spPr>
          <a:xfrm>
            <a:off x="7645400" y="2352675"/>
            <a:ext cx="4546600" cy="2149475"/>
          </a:xfrm>
          <a:solidFill>
            <a:schemeClr val="bg2"/>
          </a:solidFill>
        </p:spPr>
        <p:txBody>
          <a:bodyPr/>
          <a:lstStyle/>
          <a:p>
            <a:r>
              <a:rPr lang="en-US"/>
              <a:t>Click icon to add picture</a:t>
            </a:r>
          </a:p>
        </p:txBody>
      </p:sp>
      <p:sp>
        <p:nvSpPr>
          <p:cNvPr id="123" name="Picture Placeholder 122">
            <a:extLst>
              <a:ext uri="{FF2B5EF4-FFF2-40B4-BE49-F238E27FC236}">
                <a16:creationId xmlns:a16="http://schemas.microsoft.com/office/drawing/2014/main" id="{0285EA67-185C-FA9B-F112-0DEA71BAF9A1}"/>
              </a:ext>
            </a:extLst>
          </p:cNvPr>
          <p:cNvSpPr>
            <a:spLocks noGrp="1"/>
          </p:cNvSpPr>
          <p:nvPr>
            <p:ph type="pic" sz="quarter" idx="15"/>
          </p:nvPr>
        </p:nvSpPr>
        <p:spPr>
          <a:xfrm>
            <a:off x="7645400" y="4703763"/>
            <a:ext cx="4546600" cy="2154237"/>
          </a:xfrm>
          <a:solidFill>
            <a:schemeClr val="bg2"/>
          </a:solidFill>
        </p:spPr>
        <p:txBody>
          <a:bodyPr/>
          <a:lstStyle/>
          <a:p>
            <a:r>
              <a:rPr lang="en-US"/>
              <a:t>Click icon to add picture</a:t>
            </a:r>
          </a:p>
        </p:txBody>
      </p:sp>
      <p:sp>
        <p:nvSpPr>
          <p:cNvPr id="2" name="Title 1">
            <a:extLst>
              <a:ext uri="{FF2B5EF4-FFF2-40B4-BE49-F238E27FC236}">
                <a16:creationId xmlns:a16="http://schemas.microsoft.com/office/drawing/2014/main" id="{265D5DB1-B0F4-39A7-9E5F-343BB17944E4}"/>
              </a:ext>
            </a:extLst>
          </p:cNvPr>
          <p:cNvSpPr>
            <a:spLocks noGrp="1"/>
          </p:cNvSpPr>
          <p:nvPr>
            <p:ph type="title" hasCustomPrompt="1"/>
          </p:nvPr>
        </p:nvSpPr>
        <p:spPr>
          <a:xfrm>
            <a:off x="314693" y="365125"/>
            <a:ext cx="6736022" cy="1006475"/>
          </a:xfrm>
        </p:spPr>
        <p:txBody>
          <a:bodyPr>
            <a:noAutofit/>
          </a:bodyPr>
          <a:lstStyle>
            <a:lvl1pPr>
              <a:defRPr b="1">
                <a:solidFill>
                  <a:schemeClr val="tx1"/>
                </a:solidFill>
              </a:defRPr>
            </a:lvl1pPr>
          </a:lstStyle>
          <a:p>
            <a:r>
              <a:rPr lang="en-US" dirty="0"/>
              <a:t>One-sentence headline stating </a:t>
            </a:r>
            <a:br>
              <a:rPr lang="en-US" dirty="0"/>
            </a:br>
            <a:r>
              <a:rPr lang="en-US" dirty="0"/>
              <a:t>the main takeaway message </a:t>
            </a:r>
          </a:p>
        </p:txBody>
      </p:sp>
      <p:sp>
        <p:nvSpPr>
          <p:cNvPr id="113" name="Text Placeholder 112">
            <a:extLst>
              <a:ext uri="{FF2B5EF4-FFF2-40B4-BE49-F238E27FC236}">
                <a16:creationId xmlns:a16="http://schemas.microsoft.com/office/drawing/2014/main" id="{561B3BD0-8400-FE4A-5A3F-210329D8A10F}"/>
              </a:ext>
            </a:extLst>
          </p:cNvPr>
          <p:cNvSpPr>
            <a:spLocks noGrp="1"/>
          </p:cNvSpPr>
          <p:nvPr>
            <p:ph type="body" sz="quarter" idx="12" hasCustomPrompt="1"/>
          </p:nvPr>
        </p:nvSpPr>
        <p:spPr>
          <a:xfrm>
            <a:off x="314693" y="1817559"/>
            <a:ext cx="6763894" cy="4324823"/>
          </a:xfrm>
        </p:spPr>
        <p:txBody>
          <a:bodyPr>
            <a:noAutofit/>
          </a:bodyPr>
          <a:lstStyle>
            <a:lvl1pPr marL="0" indent="0">
              <a:buNone/>
              <a:defRPr sz="2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Supporting point 1</a:t>
            </a:r>
            <a:br>
              <a:rPr lang="en-US" dirty="0"/>
            </a:br>
            <a:r>
              <a:rPr lang="en-US" dirty="0"/>
              <a:t>Supporting point 2</a:t>
            </a:r>
            <a:br>
              <a:rPr lang="en-US" dirty="0"/>
            </a:br>
            <a:r>
              <a:rPr lang="en-US" dirty="0"/>
              <a:t>Supporting point 3</a:t>
            </a:r>
          </a:p>
        </p:txBody>
      </p:sp>
      <p:sp>
        <p:nvSpPr>
          <p:cNvPr id="4" name="Rectangle 6">
            <a:extLst>
              <a:ext uri="{FF2B5EF4-FFF2-40B4-BE49-F238E27FC236}">
                <a16:creationId xmlns:a16="http://schemas.microsoft.com/office/drawing/2014/main" id="{DAF7721B-92F3-10FF-5A89-459D1C6BA969}"/>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spTree>
    <p:extLst>
      <p:ext uri="{BB962C8B-B14F-4D97-AF65-F5344CB8AC3E}">
        <p14:creationId xmlns:p14="http://schemas.microsoft.com/office/powerpoint/2010/main" val="3314968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im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55F232B-0EDE-9AF7-8505-73A82A1D984A}"/>
              </a:ext>
            </a:extLst>
          </p:cNvPr>
          <p:cNvSpPr/>
          <p:nvPr userDrawn="1"/>
        </p:nvSpPr>
        <p:spPr>
          <a:xfrm>
            <a:off x="0" y="0"/>
            <a:ext cx="4678850" cy="68580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D7CE54-A067-C608-8071-D9BFAF60EA84}"/>
              </a:ext>
            </a:extLst>
          </p:cNvPr>
          <p:cNvSpPr>
            <a:spLocks noGrp="1"/>
          </p:cNvSpPr>
          <p:nvPr>
            <p:ph type="title" hasCustomPrompt="1"/>
          </p:nvPr>
        </p:nvSpPr>
        <p:spPr>
          <a:xfrm>
            <a:off x="314692" y="365125"/>
            <a:ext cx="3899310" cy="1900997"/>
          </a:xfrm>
        </p:spPr>
        <p:txBody>
          <a:bodyPr/>
          <a:lstStyle/>
          <a:p>
            <a:r>
              <a:rPr lang="en-US" dirty="0"/>
              <a:t>One-sentence headline stating </a:t>
            </a:r>
            <a:br>
              <a:rPr lang="en-US" dirty="0"/>
            </a:br>
            <a:r>
              <a:rPr lang="en-US" dirty="0"/>
              <a:t>the main takeaway message </a:t>
            </a:r>
          </a:p>
        </p:txBody>
      </p:sp>
      <p:sp>
        <p:nvSpPr>
          <p:cNvPr id="3" name="Content Placeholder 2">
            <a:extLst>
              <a:ext uri="{FF2B5EF4-FFF2-40B4-BE49-F238E27FC236}">
                <a16:creationId xmlns:a16="http://schemas.microsoft.com/office/drawing/2014/main" id="{92B9DD14-4659-B8FE-84E6-93F5C544420C}"/>
              </a:ext>
            </a:extLst>
          </p:cNvPr>
          <p:cNvSpPr>
            <a:spLocks noGrp="1"/>
          </p:cNvSpPr>
          <p:nvPr>
            <p:ph sz="half" idx="1" hasCustomPrompt="1"/>
          </p:nvPr>
        </p:nvSpPr>
        <p:spPr>
          <a:xfrm>
            <a:off x="314692" y="2631247"/>
            <a:ext cx="3899310" cy="3511136"/>
          </a:xfrm>
        </p:spPr>
        <p:txBody>
          <a:bodyPr/>
          <a:lstStyle>
            <a:lvl1pPr marL="0" indent="0">
              <a:buNone/>
              <a:defRPr sz="2000"/>
            </a:lvl1pPr>
          </a:lstStyle>
          <a:p>
            <a:r>
              <a:rPr lang="en-US" dirty="0"/>
              <a:t>Supporting point 1</a:t>
            </a:r>
            <a:br>
              <a:rPr lang="en-US" dirty="0"/>
            </a:br>
            <a:r>
              <a:rPr lang="en-US" dirty="0"/>
              <a:t>Supporting point 2</a:t>
            </a:r>
            <a:br>
              <a:rPr lang="en-US" dirty="0"/>
            </a:br>
            <a:r>
              <a:rPr lang="en-US" dirty="0"/>
              <a:t>Supporting point 3</a:t>
            </a:r>
          </a:p>
        </p:txBody>
      </p:sp>
      <p:sp>
        <p:nvSpPr>
          <p:cNvPr id="5" name="Picture Placeholder 4">
            <a:extLst>
              <a:ext uri="{FF2B5EF4-FFF2-40B4-BE49-F238E27FC236}">
                <a16:creationId xmlns:a16="http://schemas.microsoft.com/office/drawing/2014/main" id="{A40400C1-7283-FABD-80B9-45AEE1D1F5D9}"/>
              </a:ext>
            </a:extLst>
          </p:cNvPr>
          <p:cNvSpPr>
            <a:spLocks noGrp="1"/>
          </p:cNvSpPr>
          <p:nvPr>
            <p:ph type="pic" sz="quarter" idx="10"/>
          </p:nvPr>
        </p:nvSpPr>
        <p:spPr>
          <a:xfrm>
            <a:off x="4678363" y="0"/>
            <a:ext cx="7513637" cy="6858000"/>
          </a:xfrm>
        </p:spPr>
        <p:txBody>
          <a:bodyPr/>
          <a:lstStyle/>
          <a:p>
            <a:r>
              <a:rPr lang="en-US"/>
              <a:t>Click icon to add picture</a:t>
            </a:r>
          </a:p>
        </p:txBody>
      </p:sp>
      <p:pic>
        <p:nvPicPr>
          <p:cNvPr id="4" name="Graphic 3">
            <a:extLst>
              <a:ext uri="{FF2B5EF4-FFF2-40B4-BE49-F238E27FC236}">
                <a16:creationId xmlns:a16="http://schemas.microsoft.com/office/drawing/2014/main" id="{2059A002-CFDF-58EF-945F-28E943618A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14693" y="6431818"/>
            <a:ext cx="1188988" cy="285824"/>
          </a:xfrm>
          <a:prstGeom prst="rect">
            <a:avLst/>
          </a:prstGeom>
        </p:spPr>
      </p:pic>
    </p:spTree>
    <p:extLst>
      <p:ext uri="{BB962C8B-B14F-4D97-AF65-F5344CB8AC3E}">
        <p14:creationId xmlns:p14="http://schemas.microsoft.com/office/powerpoint/2010/main" val="18153767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Image series">
    <p:spTree>
      <p:nvGrpSpPr>
        <p:cNvPr id="1" name=""/>
        <p:cNvGrpSpPr/>
        <p:nvPr/>
      </p:nvGrpSpPr>
      <p:grpSpPr>
        <a:xfrm>
          <a:off x="0" y="0"/>
          <a:ext cx="0" cy="0"/>
          <a:chOff x="0" y="0"/>
          <a:chExt cx="0" cy="0"/>
        </a:xfrm>
      </p:grpSpPr>
      <p:sp>
        <p:nvSpPr>
          <p:cNvPr id="142" name="Freeform 141">
            <a:extLst>
              <a:ext uri="{FF2B5EF4-FFF2-40B4-BE49-F238E27FC236}">
                <a16:creationId xmlns:a16="http://schemas.microsoft.com/office/drawing/2014/main" id="{C5299A65-0A0F-7322-3425-6AD66F71B882}"/>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tx1"/>
          </a:solidFill>
          <a:ln w="0" cap="flat">
            <a:noFill/>
            <a:prstDash val="solid"/>
            <a:miter/>
          </a:ln>
        </p:spPr>
        <p:txBody>
          <a:bodyPr rtlCol="0" anchor="ctr"/>
          <a:lstStyle/>
          <a:p>
            <a:endParaRPr lang="en-US" dirty="0"/>
          </a:p>
        </p:txBody>
      </p:sp>
      <p:sp>
        <p:nvSpPr>
          <p:cNvPr id="136" name="Picture Placeholder 135">
            <a:extLst>
              <a:ext uri="{FF2B5EF4-FFF2-40B4-BE49-F238E27FC236}">
                <a16:creationId xmlns:a16="http://schemas.microsoft.com/office/drawing/2014/main" id="{5DC2D7C4-BFF1-5433-4DFD-06CB8AACA1BC}"/>
              </a:ext>
            </a:extLst>
          </p:cNvPr>
          <p:cNvSpPr>
            <a:spLocks noGrp="1"/>
          </p:cNvSpPr>
          <p:nvPr>
            <p:ph type="pic" sz="quarter" idx="13"/>
          </p:nvPr>
        </p:nvSpPr>
        <p:spPr>
          <a:xfrm>
            <a:off x="7642225" y="0"/>
            <a:ext cx="2151063" cy="2151063"/>
          </a:xfrm>
          <a:solidFill>
            <a:schemeClr val="bg2"/>
          </a:solidFill>
        </p:spPr>
        <p:txBody>
          <a:bodyPr/>
          <a:lstStyle/>
          <a:p>
            <a:r>
              <a:rPr lang="en-US"/>
              <a:t>Click icon to add picture</a:t>
            </a:r>
          </a:p>
        </p:txBody>
      </p:sp>
      <p:sp>
        <p:nvSpPr>
          <p:cNvPr id="137" name="Picture Placeholder 135">
            <a:extLst>
              <a:ext uri="{FF2B5EF4-FFF2-40B4-BE49-F238E27FC236}">
                <a16:creationId xmlns:a16="http://schemas.microsoft.com/office/drawing/2014/main" id="{859767F7-2911-36C4-18C3-120D9FA7D632}"/>
              </a:ext>
            </a:extLst>
          </p:cNvPr>
          <p:cNvSpPr>
            <a:spLocks noGrp="1"/>
          </p:cNvSpPr>
          <p:nvPr>
            <p:ph type="pic" sz="quarter" idx="14"/>
          </p:nvPr>
        </p:nvSpPr>
        <p:spPr>
          <a:xfrm>
            <a:off x="10044833" y="0"/>
            <a:ext cx="2151063" cy="2151063"/>
          </a:xfrm>
          <a:solidFill>
            <a:schemeClr val="bg2"/>
          </a:solidFill>
        </p:spPr>
        <p:txBody>
          <a:bodyPr/>
          <a:lstStyle/>
          <a:p>
            <a:r>
              <a:rPr lang="en-US"/>
              <a:t>Click icon to add picture</a:t>
            </a:r>
          </a:p>
        </p:txBody>
      </p:sp>
      <p:sp>
        <p:nvSpPr>
          <p:cNvPr id="138" name="Picture Placeholder 135">
            <a:extLst>
              <a:ext uri="{FF2B5EF4-FFF2-40B4-BE49-F238E27FC236}">
                <a16:creationId xmlns:a16="http://schemas.microsoft.com/office/drawing/2014/main" id="{FC9DC632-E163-36B5-D009-C52439676110}"/>
              </a:ext>
            </a:extLst>
          </p:cNvPr>
          <p:cNvSpPr>
            <a:spLocks noGrp="1"/>
          </p:cNvSpPr>
          <p:nvPr>
            <p:ph type="pic" sz="quarter" idx="15"/>
          </p:nvPr>
        </p:nvSpPr>
        <p:spPr>
          <a:xfrm>
            <a:off x="7642225" y="2353563"/>
            <a:ext cx="2151063" cy="2151063"/>
          </a:xfrm>
          <a:solidFill>
            <a:schemeClr val="bg2"/>
          </a:solidFill>
        </p:spPr>
        <p:txBody>
          <a:bodyPr/>
          <a:lstStyle/>
          <a:p>
            <a:r>
              <a:rPr lang="en-US"/>
              <a:t>Click icon to add picture</a:t>
            </a:r>
          </a:p>
        </p:txBody>
      </p:sp>
      <p:sp>
        <p:nvSpPr>
          <p:cNvPr id="139" name="Picture Placeholder 135">
            <a:extLst>
              <a:ext uri="{FF2B5EF4-FFF2-40B4-BE49-F238E27FC236}">
                <a16:creationId xmlns:a16="http://schemas.microsoft.com/office/drawing/2014/main" id="{99255166-5F9E-0685-2DC9-C0962F7791A1}"/>
              </a:ext>
            </a:extLst>
          </p:cNvPr>
          <p:cNvSpPr>
            <a:spLocks noGrp="1"/>
          </p:cNvSpPr>
          <p:nvPr>
            <p:ph type="pic" sz="quarter" idx="16"/>
          </p:nvPr>
        </p:nvSpPr>
        <p:spPr>
          <a:xfrm>
            <a:off x="10044833" y="2353563"/>
            <a:ext cx="2151063" cy="2151063"/>
          </a:xfrm>
          <a:solidFill>
            <a:schemeClr val="bg2"/>
          </a:solidFill>
        </p:spPr>
        <p:txBody>
          <a:bodyPr/>
          <a:lstStyle/>
          <a:p>
            <a:r>
              <a:rPr lang="en-US"/>
              <a:t>Click icon to add picture</a:t>
            </a:r>
          </a:p>
        </p:txBody>
      </p:sp>
      <p:sp>
        <p:nvSpPr>
          <p:cNvPr id="140" name="Picture Placeholder 135">
            <a:extLst>
              <a:ext uri="{FF2B5EF4-FFF2-40B4-BE49-F238E27FC236}">
                <a16:creationId xmlns:a16="http://schemas.microsoft.com/office/drawing/2014/main" id="{0FA78FC9-062C-7D60-CDA4-C25CE63F78E4}"/>
              </a:ext>
            </a:extLst>
          </p:cNvPr>
          <p:cNvSpPr>
            <a:spLocks noGrp="1"/>
          </p:cNvSpPr>
          <p:nvPr>
            <p:ph type="pic" sz="quarter" idx="17"/>
          </p:nvPr>
        </p:nvSpPr>
        <p:spPr>
          <a:xfrm>
            <a:off x="7642225" y="4706937"/>
            <a:ext cx="2151063" cy="2151063"/>
          </a:xfrm>
          <a:solidFill>
            <a:schemeClr val="bg2"/>
          </a:solidFill>
        </p:spPr>
        <p:txBody>
          <a:bodyPr/>
          <a:lstStyle/>
          <a:p>
            <a:r>
              <a:rPr lang="en-US"/>
              <a:t>Click icon to add picture</a:t>
            </a:r>
          </a:p>
        </p:txBody>
      </p:sp>
      <p:sp>
        <p:nvSpPr>
          <p:cNvPr id="141" name="Picture Placeholder 135">
            <a:extLst>
              <a:ext uri="{FF2B5EF4-FFF2-40B4-BE49-F238E27FC236}">
                <a16:creationId xmlns:a16="http://schemas.microsoft.com/office/drawing/2014/main" id="{9521219C-7211-80DE-D33B-4B26EA6EEE98}"/>
              </a:ext>
            </a:extLst>
          </p:cNvPr>
          <p:cNvSpPr>
            <a:spLocks noGrp="1"/>
          </p:cNvSpPr>
          <p:nvPr>
            <p:ph type="pic" sz="quarter" idx="18"/>
          </p:nvPr>
        </p:nvSpPr>
        <p:spPr>
          <a:xfrm>
            <a:off x="10044833" y="4706937"/>
            <a:ext cx="2151063" cy="2151063"/>
          </a:xfrm>
          <a:solidFill>
            <a:schemeClr val="bg2"/>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265D5DB1-B0F4-39A7-9E5F-343BB17944E4}"/>
              </a:ext>
            </a:extLst>
          </p:cNvPr>
          <p:cNvSpPr>
            <a:spLocks noGrp="1"/>
          </p:cNvSpPr>
          <p:nvPr>
            <p:ph type="title" hasCustomPrompt="1"/>
          </p:nvPr>
        </p:nvSpPr>
        <p:spPr>
          <a:xfrm>
            <a:off x="314693" y="365125"/>
            <a:ext cx="6736022" cy="886397"/>
          </a:xfrm>
        </p:spPr>
        <p:txBody>
          <a:bodyPr anchor="t" anchorCtr="0">
            <a:noAutofit/>
          </a:bodyPr>
          <a:lstStyle>
            <a:lvl1pPr>
              <a:defRPr b="1">
                <a:solidFill>
                  <a:schemeClr val="bg1"/>
                </a:solidFill>
              </a:defRPr>
            </a:lvl1pPr>
          </a:lstStyle>
          <a:p>
            <a:r>
              <a:rPr lang="en-US" dirty="0"/>
              <a:t>One-sentence headline stating </a:t>
            </a:r>
            <a:br>
              <a:rPr lang="en-US" dirty="0"/>
            </a:br>
            <a:r>
              <a:rPr lang="en-US" dirty="0"/>
              <a:t>the main takeaway message </a:t>
            </a:r>
          </a:p>
        </p:txBody>
      </p:sp>
      <p:sp>
        <p:nvSpPr>
          <p:cNvPr id="113" name="Text Placeholder 112">
            <a:extLst>
              <a:ext uri="{FF2B5EF4-FFF2-40B4-BE49-F238E27FC236}">
                <a16:creationId xmlns:a16="http://schemas.microsoft.com/office/drawing/2014/main" id="{561B3BD0-8400-FE4A-5A3F-210329D8A10F}"/>
              </a:ext>
            </a:extLst>
          </p:cNvPr>
          <p:cNvSpPr>
            <a:spLocks noGrp="1"/>
          </p:cNvSpPr>
          <p:nvPr>
            <p:ph type="body" sz="quarter" idx="12" hasCustomPrompt="1"/>
          </p:nvPr>
        </p:nvSpPr>
        <p:spPr>
          <a:xfrm>
            <a:off x="314693" y="1817560"/>
            <a:ext cx="6763894" cy="4354640"/>
          </a:xfrm>
        </p:spPr>
        <p:txBody>
          <a:bodyPr tIns="91440" anchor="t" anchorCtr="0">
            <a:noAutofit/>
          </a:bodyPr>
          <a:lstStyle>
            <a:lvl1pPr marL="0" indent="0">
              <a:spcBef>
                <a:spcPts val="1200"/>
              </a:spcBef>
              <a:spcAft>
                <a:spcPts val="60"/>
              </a:spcAft>
              <a:buNone/>
              <a:defRPr sz="1800" b="0" i="0">
                <a:solidFill>
                  <a:schemeClr val="bg1"/>
                </a:solidFill>
                <a:latin typeface="Roboto Light" panose="02000000000000000000" pitchFamily="2" charset="0"/>
                <a:ea typeface="Roboto Light" panose="02000000000000000000" pitchFamily="2" charset="0"/>
              </a:defRPr>
            </a:lvl1pPr>
            <a:lvl2pPr>
              <a:spcBef>
                <a:spcPts val="1200"/>
              </a:spcBef>
              <a:spcAft>
                <a:spcPts val="60"/>
              </a:spcAft>
              <a:defRPr b="0" i="0">
                <a:solidFill>
                  <a:schemeClr val="bg1"/>
                </a:solidFill>
                <a:latin typeface="Roboto Light" panose="02000000000000000000" pitchFamily="2" charset="0"/>
                <a:ea typeface="Roboto Light" panose="02000000000000000000" pitchFamily="2" charset="0"/>
              </a:defRPr>
            </a:lvl2pPr>
            <a:lvl3pPr>
              <a:spcBef>
                <a:spcPts val="1200"/>
              </a:spcBef>
              <a:spcAft>
                <a:spcPts val="60"/>
              </a:spcAft>
              <a:defRPr b="0" i="0">
                <a:solidFill>
                  <a:schemeClr val="bg1"/>
                </a:solidFill>
                <a:latin typeface="Roboto Light" panose="02000000000000000000" pitchFamily="2" charset="0"/>
                <a:ea typeface="Roboto Light" panose="02000000000000000000" pitchFamily="2" charset="0"/>
              </a:defRPr>
            </a:lvl3pPr>
            <a:lvl4pPr>
              <a:spcBef>
                <a:spcPts val="1200"/>
              </a:spcBef>
              <a:spcAft>
                <a:spcPts val="60"/>
              </a:spcAft>
              <a:defRPr b="0" i="0">
                <a:solidFill>
                  <a:schemeClr val="bg1"/>
                </a:solidFill>
                <a:latin typeface="Roboto Light" panose="02000000000000000000" pitchFamily="2" charset="0"/>
                <a:ea typeface="Roboto Light" panose="02000000000000000000" pitchFamily="2" charset="0"/>
              </a:defRPr>
            </a:lvl4pPr>
            <a:lvl5pPr>
              <a:spcBef>
                <a:spcPts val="1200"/>
              </a:spcBef>
              <a:spcAft>
                <a:spcPts val="60"/>
              </a:spcAft>
              <a:defRPr b="0" i="0">
                <a:solidFill>
                  <a:schemeClr val="bg1"/>
                </a:solidFill>
                <a:latin typeface="Roboto Light" panose="02000000000000000000" pitchFamily="2" charset="0"/>
                <a:ea typeface="Roboto Light" panose="02000000000000000000" pitchFamily="2" charset="0"/>
              </a:defRPr>
            </a:lvl5pPr>
          </a:lstStyle>
          <a:p>
            <a:r>
              <a:rPr lang="en-US" dirty="0"/>
              <a:t>Supporting point 1</a:t>
            </a:r>
          </a:p>
          <a:p>
            <a:r>
              <a:rPr lang="en-US" dirty="0"/>
              <a:t>Supporting point 2</a:t>
            </a:r>
          </a:p>
          <a:p>
            <a:r>
              <a:rPr lang="en-US" dirty="0"/>
              <a:t>Supporting point 3</a:t>
            </a:r>
          </a:p>
        </p:txBody>
      </p:sp>
      <p:sp>
        <p:nvSpPr>
          <p:cNvPr id="4" name="Rectangle 6">
            <a:extLst>
              <a:ext uri="{FF2B5EF4-FFF2-40B4-BE49-F238E27FC236}">
                <a16:creationId xmlns:a16="http://schemas.microsoft.com/office/drawing/2014/main" id="{7562B7F0-6B0A-3291-2731-E56176CBCD79}"/>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pic>
        <p:nvPicPr>
          <p:cNvPr id="3" name="Graphic 2">
            <a:extLst>
              <a:ext uri="{FF2B5EF4-FFF2-40B4-BE49-F238E27FC236}">
                <a16:creationId xmlns:a16="http://schemas.microsoft.com/office/drawing/2014/main" id="{AEE7C435-1FA7-78B6-5FBF-709DE092FED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14693" y="6431818"/>
            <a:ext cx="1188988" cy="285824"/>
          </a:xfrm>
          <a:prstGeom prst="rect">
            <a:avLst/>
          </a:prstGeom>
        </p:spPr>
      </p:pic>
    </p:spTree>
    <p:extLst>
      <p:ext uri="{BB962C8B-B14F-4D97-AF65-F5344CB8AC3E}">
        <p14:creationId xmlns:p14="http://schemas.microsoft.com/office/powerpoint/2010/main" val="8947575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Key point">
    <p:spTree>
      <p:nvGrpSpPr>
        <p:cNvPr id="1" name=""/>
        <p:cNvGrpSpPr/>
        <p:nvPr/>
      </p:nvGrpSpPr>
      <p:grpSpPr>
        <a:xfrm>
          <a:off x="0" y="0"/>
          <a:ext cx="0" cy="0"/>
          <a:chOff x="0" y="0"/>
          <a:chExt cx="0" cy="0"/>
        </a:xfrm>
      </p:grpSpPr>
      <p:pic>
        <p:nvPicPr>
          <p:cNvPr id="286" name="Graphic 285">
            <a:extLst>
              <a:ext uri="{FF2B5EF4-FFF2-40B4-BE49-F238E27FC236}">
                <a16:creationId xmlns:a16="http://schemas.microsoft.com/office/drawing/2014/main" id="{4013C738-DD97-6098-5C6E-69C6DA8745C1}"/>
              </a:ext>
            </a:extLst>
          </p:cNvPr>
          <p:cNvPicPr>
            <a:picLocks noChangeAspect="1"/>
          </p:cNvPicPr>
          <p:nvPr userDrawn="1"/>
        </p:nvPicPr>
        <p:blipFill>
          <a:blip r:embed="rId2"/>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B71230B-9536-B5A5-160D-DBECD2D263EE}"/>
              </a:ext>
            </a:extLst>
          </p:cNvPr>
          <p:cNvSpPr>
            <a:spLocks noGrp="1"/>
          </p:cNvSpPr>
          <p:nvPr>
            <p:ph type="title" hasCustomPrompt="1"/>
          </p:nvPr>
        </p:nvSpPr>
        <p:spPr>
          <a:xfrm>
            <a:off x="573157" y="2624569"/>
            <a:ext cx="11045686" cy="498598"/>
          </a:xfrm>
        </p:spPr>
        <p:txBody>
          <a:bodyPr anchor="t" anchorCtr="0">
            <a:noAutofit/>
          </a:bodyPr>
          <a:lstStyle>
            <a:lvl1pPr algn="ctr">
              <a:defRPr sz="3600">
                <a:solidFill>
                  <a:schemeClr val="bg1"/>
                </a:solidFill>
              </a:defRPr>
            </a:lvl1pPr>
          </a:lstStyle>
          <a:p>
            <a:r>
              <a:rPr lang="en-US" dirty="0"/>
              <a:t>One-sentence headline stating the main takeaway</a:t>
            </a:r>
          </a:p>
        </p:txBody>
      </p:sp>
      <p:sp>
        <p:nvSpPr>
          <p:cNvPr id="320" name="Text Placeholder 368">
            <a:extLst>
              <a:ext uri="{FF2B5EF4-FFF2-40B4-BE49-F238E27FC236}">
                <a16:creationId xmlns:a16="http://schemas.microsoft.com/office/drawing/2014/main" id="{EE706859-C661-2A5C-56D3-6BE7DBBC71DD}"/>
              </a:ext>
            </a:extLst>
          </p:cNvPr>
          <p:cNvSpPr>
            <a:spLocks noGrp="1"/>
          </p:cNvSpPr>
          <p:nvPr>
            <p:ph type="body" sz="quarter" idx="18" hasCustomPrompt="1"/>
          </p:nvPr>
        </p:nvSpPr>
        <p:spPr>
          <a:xfrm>
            <a:off x="556069" y="3774422"/>
            <a:ext cx="11062774" cy="249299"/>
          </a:xfrm>
        </p:spPr>
        <p:txBody>
          <a:bodyPr anchor="t" anchorCtr="0">
            <a:noAutofit/>
          </a:bodyPr>
          <a:lstStyle>
            <a:lvl1pPr marL="0" indent="0" algn="ctr">
              <a:spcBef>
                <a:spcPts val="1200"/>
              </a:spcBef>
              <a:spcAft>
                <a:spcPts val="60"/>
              </a:spcAft>
              <a:buNone/>
              <a:defRPr sz="1800" b="0" i="0">
                <a:solidFill>
                  <a:schemeClr val="bg1"/>
                </a:solidFill>
                <a:latin typeface="Roboto Light" panose="02000000000000000000" pitchFamily="2" charset="0"/>
                <a:ea typeface="Roboto Light" panose="02000000000000000000" pitchFamily="2" charset="0"/>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One-sentence connected to the main takeaway</a:t>
            </a:r>
          </a:p>
        </p:txBody>
      </p:sp>
      <p:sp>
        <p:nvSpPr>
          <p:cNvPr id="3" name="Rectangle 2">
            <a:extLst>
              <a:ext uri="{FF2B5EF4-FFF2-40B4-BE49-F238E27FC236}">
                <a16:creationId xmlns:a16="http://schemas.microsoft.com/office/drawing/2014/main" id="{297D526D-05AB-C716-46F5-6CDC1D14E2ED}"/>
              </a:ext>
            </a:extLst>
          </p:cNvPr>
          <p:cNvSpPr/>
          <p:nvPr userDrawn="1"/>
        </p:nvSpPr>
        <p:spPr>
          <a:xfrm>
            <a:off x="5668818" y="3393042"/>
            <a:ext cx="854364" cy="71915"/>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a:p>
        </p:txBody>
      </p:sp>
      <p:sp>
        <p:nvSpPr>
          <p:cNvPr id="6" name="Rectangle 6">
            <a:extLst>
              <a:ext uri="{FF2B5EF4-FFF2-40B4-BE49-F238E27FC236}">
                <a16:creationId xmlns:a16="http://schemas.microsoft.com/office/drawing/2014/main" id="{A6C5D6D4-E7B7-6C45-59D0-554A5C067159}"/>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pic>
        <p:nvPicPr>
          <p:cNvPr id="4" name="Graphic 3">
            <a:extLst>
              <a:ext uri="{FF2B5EF4-FFF2-40B4-BE49-F238E27FC236}">
                <a16:creationId xmlns:a16="http://schemas.microsoft.com/office/drawing/2014/main" id="{1790CAB2-9585-BA89-5C2E-B28EE49E995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14693" y="6431818"/>
            <a:ext cx="1188988" cy="285824"/>
          </a:xfrm>
          <a:prstGeom prst="rect">
            <a:avLst/>
          </a:prstGeom>
        </p:spPr>
      </p:pic>
    </p:spTree>
    <p:extLst>
      <p:ext uri="{BB962C8B-B14F-4D97-AF65-F5344CB8AC3E}">
        <p14:creationId xmlns:p14="http://schemas.microsoft.com/office/powerpoint/2010/main" val="3568640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 Gradient">
    <p:spTree>
      <p:nvGrpSpPr>
        <p:cNvPr id="1" name=""/>
        <p:cNvGrpSpPr/>
        <p:nvPr/>
      </p:nvGrpSpPr>
      <p:grpSpPr>
        <a:xfrm>
          <a:off x="0" y="0"/>
          <a:ext cx="0" cy="0"/>
          <a:chOff x="0" y="0"/>
          <a:chExt cx="0" cy="0"/>
        </a:xfrm>
      </p:grpSpPr>
      <p:pic>
        <p:nvPicPr>
          <p:cNvPr id="286" name="Graphic 285">
            <a:extLst>
              <a:ext uri="{FF2B5EF4-FFF2-40B4-BE49-F238E27FC236}">
                <a16:creationId xmlns:a16="http://schemas.microsoft.com/office/drawing/2014/main" id="{4013C738-DD97-6098-5C6E-69C6DA8745C1}"/>
              </a:ext>
            </a:extLst>
          </p:cNvPr>
          <p:cNvPicPr>
            <a:picLocks noChangeAspect="1"/>
          </p:cNvPicPr>
          <p:nvPr userDrawn="1"/>
        </p:nvPicPr>
        <p:blipFill>
          <a:blip r:embed="rId2"/>
          <a:srcRect/>
          <a:stretch/>
        </p:blipFill>
        <p:spPr>
          <a:xfrm>
            <a:off x="0" y="0"/>
            <a:ext cx="12192000" cy="6858000"/>
          </a:xfrm>
          <a:prstGeom prst="rect">
            <a:avLst/>
          </a:prstGeom>
        </p:spPr>
      </p:pic>
      <p:sp>
        <p:nvSpPr>
          <p:cNvPr id="6" name="Rectangle 6">
            <a:extLst>
              <a:ext uri="{FF2B5EF4-FFF2-40B4-BE49-F238E27FC236}">
                <a16:creationId xmlns:a16="http://schemas.microsoft.com/office/drawing/2014/main" id="{A6C5D6D4-E7B7-6C45-59D0-554A5C067159}"/>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pic>
        <p:nvPicPr>
          <p:cNvPr id="4" name="Graphic 3">
            <a:extLst>
              <a:ext uri="{FF2B5EF4-FFF2-40B4-BE49-F238E27FC236}">
                <a16:creationId xmlns:a16="http://schemas.microsoft.com/office/drawing/2014/main" id="{1790CAB2-9585-BA89-5C2E-B28EE49E995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14693" y="6431818"/>
            <a:ext cx="1188988" cy="285824"/>
          </a:xfrm>
          <a:prstGeom prst="rect">
            <a:avLst/>
          </a:prstGeom>
        </p:spPr>
      </p:pic>
      <p:sp>
        <p:nvSpPr>
          <p:cNvPr id="5" name="Title 1">
            <a:extLst>
              <a:ext uri="{FF2B5EF4-FFF2-40B4-BE49-F238E27FC236}">
                <a16:creationId xmlns:a16="http://schemas.microsoft.com/office/drawing/2014/main" id="{96029C52-FEBA-E897-C815-3A6283D168D2}"/>
              </a:ext>
            </a:extLst>
          </p:cNvPr>
          <p:cNvSpPr>
            <a:spLocks noGrp="1"/>
          </p:cNvSpPr>
          <p:nvPr>
            <p:ph type="title" hasCustomPrompt="1"/>
          </p:nvPr>
        </p:nvSpPr>
        <p:spPr>
          <a:xfrm>
            <a:off x="314692" y="365125"/>
            <a:ext cx="11492432" cy="886397"/>
          </a:xfrm>
        </p:spPr>
        <p:txBody>
          <a:bodyPr/>
          <a:lstStyle>
            <a:lvl1pPr>
              <a:defRPr>
                <a:solidFill>
                  <a:schemeClr val="bg1"/>
                </a:solidFill>
              </a:defRPr>
            </a:lvl1pPr>
          </a:lstStyle>
          <a:p>
            <a:r>
              <a:rPr lang="en-US" dirty="0"/>
              <a:t>One-sentence headline stating the main takeaway message for the slide; no longer than two lines </a:t>
            </a:r>
          </a:p>
        </p:txBody>
      </p:sp>
    </p:spTree>
    <p:extLst>
      <p:ext uri="{BB962C8B-B14F-4D97-AF65-F5344CB8AC3E}">
        <p14:creationId xmlns:p14="http://schemas.microsoft.com/office/powerpoint/2010/main" val="8418862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EEC8D-F30D-2272-2A4E-CD93B0D75CC0}"/>
              </a:ext>
            </a:extLst>
          </p:cNvPr>
          <p:cNvSpPr>
            <a:spLocks noGrp="1"/>
          </p:cNvSpPr>
          <p:nvPr>
            <p:ph type="title" hasCustomPrompt="1"/>
          </p:nvPr>
        </p:nvSpPr>
        <p:spPr>
          <a:xfrm>
            <a:off x="314692" y="365125"/>
            <a:ext cx="11492432" cy="886397"/>
          </a:xfrm>
        </p:spPr>
        <p:txBody>
          <a:bodyPr/>
          <a:lstStyle/>
          <a:p>
            <a:r>
              <a:rPr lang="en-US" dirty="0"/>
              <a:t>One-sentence headline stating the main takeaway message for the slide; no longer than two lines </a:t>
            </a:r>
          </a:p>
        </p:txBody>
      </p:sp>
    </p:spTree>
    <p:extLst>
      <p:ext uri="{BB962C8B-B14F-4D97-AF65-F5344CB8AC3E}">
        <p14:creationId xmlns:p14="http://schemas.microsoft.com/office/powerpoint/2010/main" val="41671053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05791-4F91-34B2-5F77-014A7A421E14}"/>
              </a:ext>
            </a:extLst>
          </p:cNvPr>
          <p:cNvSpPr>
            <a:spLocks noGrp="1"/>
          </p:cNvSpPr>
          <p:nvPr>
            <p:ph type="title" hasCustomPrompt="1"/>
          </p:nvPr>
        </p:nvSpPr>
        <p:spPr>
          <a:xfrm>
            <a:off x="314692" y="365125"/>
            <a:ext cx="11492432" cy="886397"/>
          </a:xfrm>
        </p:spPr>
        <p:txBody>
          <a:bodyPr/>
          <a:lstStyle/>
          <a:p>
            <a:r>
              <a:rPr lang="en-US" dirty="0"/>
              <a:t>One-sentence headline stating the main takeaway message for the slide; no longer than two lines </a:t>
            </a:r>
          </a:p>
        </p:txBody>
      </p:sp>
      <p:sp>
        <p:nvSpPr>
          <p:cNvPr id="3" name="Content Placeholder 2">
            <a:extLst>
              <a:ext uri="{FF2B5EF4-FFF2-40B4-BE49-F238E27FC236}">
                <a16:creationId xmlns:a16="http://schemas.microsoft.com/office/drawing/2014/main" id="{1268E7B4-2380-B18C-C8C1-09BD437D6B16}"/>
              </a:ext>
            </a:extLst>
          </p:cNvPr>
          <p:cNvSpPr>
            <a:spLocks noGrp="1"/>
          </p:cNvSpPr>
          <p:nvPr>
            <p:ph idx="1" hasCustomPrompt="1"/>
          </p:nvPr>
        </p:nvSpPr>
        <p:spPr>
          <a:xfrm>
            <a:off x="314692" y="1825625"/>
            <a:ext cx="11315194" cy="4061829"/>
          </a:xfrm>
        </p:spPr>
        <p:txBody>
          <a:bodyPr/>
          <a:lstStyle>
            <a:lvl1pPr marL="0" indent="0">
              <a:buNone/>
              <a:defRPr sz="1800"/>
            </a:lvl1pPr>
          </a:lstStyle>
          <a:p>
            <a:r>
              <a:rPr lang="en-US" dirty="0"/>
              <a:t>Supporting point 1</a:t>
            </a:r>
            <a:br>
              <a:rPr lang="en-US" dirty="0"/>
            </a:br>
            <a:r>
              <a:rPr lang="en-US" dirty="0"/>
              <a:t>Supporting point 2</a:t>
            </a:r>
            <a:br>
              <a:rPr lang="en-US" dirty="0"/>
            </a:br>
            <a:r>
              <a:rPr lang="en-US" dirty="0"/>
              <a:t>Supporting point 3</a:t>
            </a:r>
          </a:p>
        </p:txBody>
      </p:sp>
    </p:spTree>
    <p:extLst>
      <p:ext uri="{BB962C8B-B14F-4D97-AF65-F5344CB8AC3E}">
        <p14:creationId xmlns:p14="http://schemas.microsoft.com/office/powerpoint/2010/main" val="9002390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B9DD14-4659-B8FE-84E6-93F5C544420C}"/>
              </a:ext>
            </a:extLst>
          </p:cNvPr>
          <p:cNvSpPr>
            <a:spLocks noGrp="1"/>
          </p:cNvSpPr>
          <p:nvPr>
            <p:ph sz="half" idx="1" hasCustomPrompt="1"/>
          </p:nvPr>
        </p:nvSpPr>
        <p:spPr>
          <a:xfrm>
            <a:off x="314692" y="1825625"/>
            <a:ext cx="5563532" cy="4131422"/>
          </a:xfrm>
        </p:spPr>
        <p:txBody>
          <a:bodyPr/>
          <a:lstStyle>
            <a:lvl1pPr marL="0" indent="0">
              <a:buNone/>
              <a:defRPr sz="1800"/>
            </a:lvl1pPr>
          </a:lstStyle>
          <a:p>
            <a:r>
              <a:rPr lang="en-US" dirty="0"/>
              <a:t>Supporting point 1</a:t>
            </a:r>
            <a:br>
              <a:rPr lang="en-US" dirty="0"/>
            </a:br>
            <a:r>
              <a:rPr lang="en-US" dirty="0"/>
              <a:t>Supporting point 2</a:t>
            </a:r>
            <a:br>
              <a:rPr lang="en-US" dirty="0"/>
            </a:br>
            <a:r>
              <a:rPr lang="en-US" dirty="0"/>
              <a:t>Supporting point 3</a:t>
            </a:r>
          </a:p>
        </p:txBody>
      </p:sp>
      <p:sp>
        <p:nvSpPr>
          <p:cNvPr id="4" name="Content Placeholder 3">
            <a:extLst>
              <a:ext uri="{FF2B5EF4-FFF2-40B4-BE49-F238E27FC236}">
                <a16:creationId xmlns:a16="http://schemas.microsoft.com/office/drawing/2014/main" id="{F8961C74-5281-AA62-3E0D-EBE314E66ADF}"/>
              </a:ext>
            </a:extLst>
          </p:cNvPr>
          <p:cNvSpPr>
            <a:spLocks noGrp="1"/>
          </p:cNvSpPr>
          <p:nvPr>
            <p:ph sz="half" idx="2" hasCustomPrompt="1"/>
          </p:nvPr>
        </p:nvSpPr>
        <p:spPr>
          <a:xfrm>
            <a:off x="6243592" y="1825625"/>
            <a:ext cx="5563532" cy="4131422"/>
          </a:xfrm>
        </p:spPr>
        <p:txBody>
          <a:bodyPr/>
          <a:lstStyle>
            <a:lvl1pPr marL="0" indent="0">
              <a:buNone/>
              <a:defRPr sz="1800"/>
            </a:lvl1pPr>
          </a:lstStyle>
          <a:p>
            <a:r>
              <a:rPr lang="en-US" dirty="0"/>
              <a:t>Supporting point 1</a:t>
            </a:r>
            <a:br>
              <a:rPr lang="en-US" dirty="0"/>
            </a:br>
            <a:r>
              <a:rPr lang="en-US" dirty="0"/>
              <a:t>Supporting point 2</a:t>
            </a:r>
            <a:br>
              <a:rPr lang="en-US" dirty="0"/>
            </a:br>
            <a:r>
              <a:rPr lang="en-US" dirty="0"/>
              <a:t>Supporting point 3</a:t>
            </a:r>
          </a:p>
        </p:txBody>
      </p:sp>
      <p:sp>
        <p:nvSpPr>
          <p:cNvPr id="6" name="Title 1">
            <a:extLst>
              <a:ext uri="{FF2B5EF4-FFF2-40B4-BE49-F238E27FC236}">
                <a16:creationId xmlns:a16="http://schemas.microsoft.com/office/drawing/2014/main" id="{97C102EF-A95D-C917-FF68-A16CB75B3C52}"/>
              </a:ext>
            </a:extLst>
          </p:cNvPr>
          <p:cNvSpPr>
            <a:spLocks noGrp="1"/>
          </p:cNvSpPr>
          <p:nvPr>
            <p:ph type="title" hasCustomPrompt="1"/>
          </p:nvPr>
        </p:nvSpPr>
        <p:spPr>
          <a:xfrm>
            <a:off x="314692" y="365125"/>
            <a:ext cx="11492432" cy="886397"/>
          </a:xfrm>
        </p:spPr>
        <p:txBody>
          <a:bodyPr/>
          <a:lstStyle/>
          <a:p>
            <a:r>
              <a:rPr lang="en-US" dirty="0"/>
              <a:t>One-sentence headline stating the main takeaway message for the slide; no longer than two lines </a:t>
            </a:r>
          </a:p>
        </p:txBody>
      </p:sp>
    </p:spTree>
    <p:extLst>
      <p:ext uri="{BB962C8B-B14F-4D97-AF65-F5344CB8AC3E}">
        <p14:creationId xmlns:p14="http://schemas.microsoft.com/office/powerpoint/2010/main" val="41155777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column-ba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7CE54-A067-C608-8071-D9BFAF60EA84}"/>
              </a:ext>
            </a:extLst>
          </p:cNvPr>
          <p:cNvSpPr>
            <a:spLocks noGrp="1"/>
          </p:cNvSpPr>
          <p:nvPr>
            <p:ph type="title" hasCustomPrompt="1"/>
          </p:nvPr>
        </p:nvSpPr>
        <p:spPr>
          <a:xfrm>
            <a:off x="314692" y="365125"/>
            <a:ext cx="11492432" cy="886397"/>
          </a:xfrm>
        </p:spPr>
        <p:txBody>
          <a:bodyPr>
            <a:noAutofit/>
          </a:bodyPr>
          <a:lstStyle>
            <a:lvl1pPr>
              <a:defRPr>
                <a:solidFill>
                  <a:schemeClr val="tx1"/>
                </a:solidFill>
              </a:defRPr>
            </a:lvl1pPr>
          </a:lstStyle>
          <a:p>
            <a:r>
              <a:rPr lang="en-US" dirty="0"/>
              <a:t>One-sentence headline stating the main takeaway message for the slide; no longer than two lines </a:t>
            </a:r>
          </a:p>
        </p:txBody>
      </p:sp>
      <p:sp>
        <p:nvSpPr>
          <p:cNvPr id="3" name="Content Placeholder 2">
            <a:extLst>
              <a:ext uri="{FF2B5EF4-FFF2-40B4-BE49-F238E27FC236}">
                <a16:creationId xmlns:a16="http://schemas.microsoft.com/office/drawing/2014/main" id="{92B9DD14-4659-B8FE-84E6-93F5C544420C}"/>
              </a:ext>
            </a:extLst>
          </p:cNvPr>
          <p:cNvSpPr>
            <a:spLocks noGrp="1"/>
          </p:cNvSpPr>
          <p:nvPr>
            <p:ph sz="half" idx="1" hasCustomPrompt="1"/>
          </p:nvPr>
        </p:nvSpPr>
        <p:spPr>
          <a:xfrm>
            <a:off x="314692" y="2151529"/>
            <a:ext cx="5528426" cy="3805518"/>
          </a:xfrm>
        </p:spPr>
        <p:txBody>
          <a:bodyPr lIns="182880" tIns="91440" rIns="91440" bIns="91440">
            <a:noAutofit/>
          </a:bodyPr>
          <a:lstStyle>
            <a:lvl1pPr marL="0" indent="0">
              <a:spcBef>
                <a:spcPts val="1200"/>
              </a:spcBef>
              <a:spcAft>
                <a:spcPts val="60"/>
              </a:spcAft>
              <a:buNone/>
              <a:defRPr sz="1800">
                <a:solidFill>
                  <a:schemeClr val="tx1"/>
                </a:solidFill>
              </a:defRPr>
            </a:lvl1pPr>
            <a:lvl2pPr>
              <a:spcBef>
                <a:spcPts val="1200"/>
              </a:spcBef>
              <a:spcAft>
                <a:spcPts val="60"/>
              </a:spcAft>
              <a:defRPr sz="1600">
                <a:solidFill>
                  <a:schemeClr val="tx1"/>
                </a:solidFill>
              </a:defRPr>
            </a:lvl2pPr>
            <a:lvl3pPr>
              <a:spcBef>
                <a:spcPts val="1200"/>
              </a:spcBef>
              <a:spcAft>
                <a:spcPts val="60"/>
              </a:spcAft>
              <a:defRPr sz="1600">
                <a:solidFill>
                  <a:schemeClr val="tx1"/>
                </a:solidFill>
              </a:defRPr>
            </a:lvl3pPr>
            <a:lvl4pPr>
              <a:spcBef>
                <a:spcPts val="1200"/>
              </a:spcBef>
              <a:spcAft>
                <a:spcPts val="60"/>
              </a:spcAft>
              <a:defRPr sz="1600">
                <a:solidFill>
                  <a:schemeClr val="tx1"/>
                </a:solidFill>
              </a:defRPr>
            </a:lvl4pPr>
            <a:lvl5pPr>
              <a:spcBef>
                <a:spcPts val="1200"/>
              </a:spcBef>
              <a:spcAft>
                <a:spcPts val="60"/>
              </a:spcAft>
              <a:defRPr sz="1600">
                <a:solidFill>
                  <a:schemeClr val="tx1"/>
                </a:solidFill>
              </a:defRPr>
            </a:lvl5pPr>
          </a:lstStyle>
          <a:p>
            <a:r>
              <a:rPr lang="en-US" dirty="0"/>
              <a:t>Supporting point 1</a:t>
            </a:r>
            <a:br>
              <a:rPr lang="en-US" dirty="0"/>
            </a:br>
            <a:r>
              <a:rPr lang="en-US" dirty="0"/>
              <a:t>Supporting point 2</a:t>
            </a:r>
            <a:br>
              <a:rPr lang="en-US" dirty="0"/>
            </a:br>
            <a:r>
              <a:rPr lang="en-US" dirty="0"/>
              <a:t>Supporting point 3</a:t>
            </a:r>
          </a:p>
        </p:txBody>
      </p:sp>
      <p:sp>
        <p:nvSpPr>
          <p:cNvPr id="4" name="Content Placeholder 3">
            <a:extLst>
              <a:ext uri="{FF2B5EF4-FFF2-40B4-BE49-F238E27FC236}">
                <a16:creationId xmlns:a16="http://schemas.microsoft.com/office/drawing/2014/main" id="{F8961C74-5281-AA62-3E0D-EBE314E66ADF}"/>
              </a:ext>
            </a:extLst>
          </p:cNvPr>
          <p:cNvSpPr>
            <a:spLocks noGrp="1"/>
          </p:cNvSpPr>
          <p:nvPr>
            <p:ph sz="half" idx="2" hasCustomPrompt="1"/>
          </p:nvPr>
        </p:nvSpPr>
        <p:spPr>
          <a:xfrm>
            <a:off x="6237905" y="2151529"/>
            <a:ext cx="5534113" cy="3805518"/>
          </a:xfrm>
        </p:spPr>
        <p:txBody>
          <a:bodyPr lIns="182880" tIns="91440" rIns="91440" bIns="91440">
            <a:noAutofit/>
          </a:bodyPr>
          <a:lstStyle>
            <a:lvl1pPr marL="0" indent="0">
              <a:spcBef>
                <a:spcPts val="1200"/>
              </a:spcBef>
              <a:spcAft>
                <a:spcPts val="60"/>
              </a:spcAft>
              <a:buNone/>
              <a:defRPr sz="1800">
                <a:solidFill>
                  <a:schemeClr val="tx1"/>
                </a:solidFill>
              </a:defRPr>
            </a:lvl1pPr>
            <a:lvl2pPr>
              <a:spcBef>
                <a:spcPts val="1200"/>
              </a:spcBef>
              <a:spcAft>
                <a:spcPts val="60"/>
              </a:spcAft>
              <a:defRPr sz="1600">
                <a:solidFill>
                  <a:schemeClr val="tx1"/>
                </a:solidFill>
              </a:defRPr>
            </a:lvl2pPr>
            <a:lvl3pPr>
              <a:spcBef>
                <a:spcPts val="1200"/>
              </a:spcBef>
              <a:spcAft>
                <a:spcPts val="60"/>
              </a:spcAft>
              <a:defRPr sz="1600">
                <a:solidFill>
                  <a:schemeClr val="tx1"/>
                </a:solidFill>
              </a:defRPr>
            </a:lvl3pPr>
            <a:lvl4pPr>
              <a:spcBef>
                <a:spcPts val="1200"/>
              </a:spcBef>
              <a:spcAft>
                <a:spcPts val="60"/>
              </a:spcAft>
              <a:defRPr sz="1600">
                <a:solidFill>
                  <a:schemeClr val="tx1"/>
                </a:solidFill>
              </a:defRPr>
            </a:lvl4pPr>
            <a:lvl5pPr>
              <a:spcBef>
                <a:spcPts val="1200"/>
              </a:spcBef>
              <a:spcAft>
                <a:spcPts val="60"/>
              </a:spcAft>
              <a:defRPr sz="1600">
                <a:solidFill>
                  <a:schemeClr val="tx1"/>
                </a:solidFill>
              </a:defRPr>
            </a:lvl5pPr>
          </a:lstStyle>
          <a:p>
            <a:r>
              <a:rPr lang="en-US" dirty="0"/>
              <a:t>Supporting point 1</a:t>
            </a:r>
            <a:br>
              <a:rPr lang="en-US" dirty="0"/>
            </a:br>
            <a:r>
              <a:rPr lang="en-US" dirty="0"/>
              <a:t>Supporting point 2</a:t>
            </a:r>
            <a:br>
              <a:rPr lang="en-US" dirty="0"/>
            </a:br>
            <a:r>
              <a:rPr lang="en-US" dirty="0"/>
              <a:t>Supporting point 3</a:t>
            </a:r>
          </a:p>
        </p:txBody>
      </p:sp>
      <p:sp>
        <p:nvSpPr>
          <p:cNvPr id="10" name="Freeform 9">
            <a:extLst>
              <a:ext uri="{FF2B5EF4-FFF2-40B4-BE49-F238E27FC236}">
                <a16:creationId xmlns:a16="http://schemas.microsoft.com/office/drawing/2014/main" id="{6C3355DA-324C-FAD8-4E0B-AEAD06F3F5FE}"/>
              </a:ext>
            </a:extLst>
          </p:cNvPr>
          <p:cNvSpPr/>
          <p:nvPr/>
        </p:nvSpPr>
        <p:spPr>
          <a:xfrm>
            <a:off x="314692" y="1636672"/>
            <a:ext cx="5533588" cy="433965"/>
          </a:xfrm>
          <a:custGeom>
            <a:avLst/>
            <a:gdLst>
              <a:gd name="connsiteX0" fmla="*/ 5357305 w 5357304"/>
              <a:gd name="connsiteY0" fmla="*/ 0 h 373951"/>
              <a:gd name="connsiteX1" fmla="*/ 5357305 w 5357304"/>
              <a:gd name="connsiteY1" fmla="*/ 373951 h 373951"/>
              <a:gd name="connsiteX2" fmla="*/ 5227765 w 5357304"/>
              <a:gd name="connsiteY2" fmla="*/ 373951 h 373951"/>
              <a:gd name="connsiteX3" fmla="*/ 2843848 w 5357304"/>
              <a:gd name="connsiteY3" fmla="*/ 373951 h 373951"/>
              <a:gd name="connsiteX4" fmla="*/ 0 w 5357304"/>
              <a:gd name="connsiteY4" fmla="*/ 373951 h 373951"/>
              <a:gd name="connsiteX5" fmla="*/ 0 w 5357304"/>
              <a:gd name="connsiteY5" fmla="*/ 0 h 373951"/>
              <a:gd name="connsiteX6" fmla="*/ 2843848 w 5357304"/>
              <a:gd name="connsiteY6" fmla="*/ 0 h 373951"/>
              <a:gd name="connsiteX7" fmla="*/ 5357305 w 5357304"/>
              <a:gd name="connsiteY7" fmla="*/ 0 h 37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7304" h="373951">
                <a:moveTo>
                  <a:pt x="5357305" y="0"/>
                </a:moveTo>
                <a:lnTo>
                  <a:pt x="5357305" y="373951"/>
                </a:lnTo>
                <a:lnTo>
                  <a:pt x="5227765" y="373951"/>
                </a:lnTo>
                <a:lnTo>
                  <a:pt x="2843848" y="373951"/>
                </a:lnTo>
                <a:lnTo>
                  <a:pt x="0" y="373951"/>
                </a:lnTo>
                <a:lnTo>
                  <a:pt x="0" y="0"/>
                </a:lnTo>
                <a:lnTo>
                  <a:pt x="2843848" y="0"/>
                </a:lnTo>
                <a:lnTo>
                  <a:pt x="5357305" y="0"/>
                </a:lnTo>
                <a:close/>
              </a:path>
            </a:pathLst>
          </a:custGeom>
          <a:solidFill>
            <a:schemeClr val="tx2"/>
          </a:solidFill>
          <a:ln w="0"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B8126676-7946-E0DD-5919-B78DBFBB13D6}"/>
              </a:ext>
            </a:extLst>
          </p:cNvPr>
          <p:cNvSpPr/>
          <p:nvPr/>
        </p:nvSpPr>
        <p:spPr>
          <a:xfrm>
            <a:off x="6238430" y="1636672"/>
            <a:ext cx="5533588" cy="433965"/>
          </a:xfrm>
          <a:custGeom>
            <a:avLst/>
            <a:gdLst>
              <a:gd name="connsiteX0" fmla="*/ 5357305 w 5357304"/>
              <a:gd name="connsiteY0" fmla="*/ 0 h 373951"/>
              <a:gd name="connsiteX1" fmla="*/ 5357305 w 5357304"/>
              <a:gd name="connsiteY1" fmla="*/ 373951 h 373951"/>
              <a:gd name="connsiteX2" fmla="*/ 5227764 w 5357304"/>
              <a:gd name="connsiteY2" fmla="*/ 373951 h 373951"/>
              <a:gd name="connsiteX3" fmla="*/ 2843848 w 5357304"/>
              <a:gd name="connsiteY3" fmla="*/ 373951 h 373951"/>
              <a:gd name="connsiteX4" fmla="*/ 0 w 5357304"/>
              <a:gd name="connsiteY4" fmla="*/ 373951 h 373951"/>
              <a:gd name="connsiteX5" fmla="*/ 0 w 5357304"/>
              <a:gd name="connsiteY5" fmla="*/ 0 h 373951"/>
              <a:gd name="connsiteX6" fmla="*/ 2843848 w 5357304"/>
              <a:gd name="connsiteY6" fmla="*/ 0 h 373951"/>
              <a:gd name="connsiteX7" fmla="*/ 5357305 w 5357304"/>
              <a:gd name="connsiteY7" fmla="*/ 0 h 37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7304" h="373951">
                <a:moveTo>
                  <a:pt x="5357305" y="0"/>
                </a:moveTo>
                <a:lnTo>
                  <a:pt x="5357305" y="373951"/>
                </a:lnTo>
                <a:lnTo>
                  <a:pt x="5227764" y="373951"/>
                </a:lnTo>
                <a:lnTo>
                  <a:pt x="2843848" y="373951"/>
                </a:lnTo>
                <a:lnTo>
                  <a:pt x="0" y="373951"/>
                </a:lnTo>
                <a:lnTo>
                  <a:pt x="0" y="0"/>
                </a:lnTo>
                <a:lnTo>
                  <a:pt x="2843848" y="0"/>
                </a:lnTo>
                <a:lnTo>
                  <a:pt x="5357305" y="0"/>
                </a:lnTo>
                <a:close/>
              </a:path>
            </a:pathLst>
          </a:custGeom>
          <a:solidFill>
            <a:schemeClr val="tx2"/>
          </a:solidFill>
          <a:ln w="0" cap="flat">
            <a:noFill/>
            <a:prstDash val="solid"/>
            <a:miter/>
          </a:ln>
        </p:spPr>
        <p:txBody>
          <a:bodyPr rtlCol="0" anchor="ctr"/>
          <a:lstStyle/>
          <a:p>
            <a:endParaRPr lang="en-US"/>
          </a:p>
        </p:txBody>
      </p:sp>
      <p:sp>
        <p:nvSpPr>
          <p:cNvPr id="213" name="Text Placeholder 212">
            <a:extLst>
              <a:ext uri="{FF2B5EF4-FFF2-40B4-BE49-F238E27FC236}">
                <a16:creationId xmlns:a16="http://schemas.microsoft.com/office/drawing/2014/main" id="{909EEC45-74F6-4D4A-3802-30D053469445}"/>
              </a:ext>
            </a:extLst>
          </p:cNvPr>
          <p:cNvSpPr>
            <a:spLocks noGrp="1"/>
          </p:cNvSpPr>
          <p:nvPr>
            <p:ph type="body" sz="quarter" idx="13" hasCustomPrompt="1"/>
          </p:nvPr>
        </p:nvSpPr>
        <p:spPr>
          <a:xfrm>
            <a:off x="314691" y="1636713"/>
            <a:ext cx="5534113" cy="433965"/>
          </a:xfrm>
        </p:spPr>
        <p:txBody>
          <a:bodyPr wrap="square" lIns="182880" tIns="91440" rIns="91440" bIns="91440">
            <a:noAutofit/>
          </a:bodyPr>
          <a:lstStyle>
            <a:lvl1pPr marL="0" indent="0">
              <a:buNone/>
              <a:defRPr sz="1800" b="1">
                <a:solidFill>
                  <a:schemeClr val="bg1"/>
                </a:solidFill>
              </a:defRPr>
            </a:lvl1pPr>
            <a:lvl2pPr marL="457200" indent="0">
              <a:buNone/>
              <a:defRPr sz="1800" b="1">
                <a:solidFill>
                  <a:schemeClr val="bg1"/>
                </a:solidFill>
              </a:defRPr>
            </a:lvl2pPr>
            <a:lvl3pPr marL="914400" indent="0">
              <a:buNone/>
              <a:defRPr sz="1800" b="1">
                <a:solidFill>
                  <a:schemeClr val="bg1"/>
                </a:solidFill>
              </a:defRPr>
            </a:lvl3pPr>
            <a:lvl4pPr marL="1371600" indent="0">
              <a:buNone/>
              <a:defRPr sz="1800" b="1">
                <a:solidFill>
                  <a:schemeClr val="bg1"/>
                </a:solidFill>
              </a:defRPr>
            </a:lvl4pPr>
            <a:lvl5pPr marL="1828800" indent="0">
              <a:buNone/>
              <a:defRPr sz="1800" b="1">
                <a:solidFill>
                  <a:schemeClr val="bg1"/>
                </a:solidFill>
              </a:defRPr>
            </a:lvl5pPr>
          </a:lstStyle>
          <a:p>
            <a:pPr lvl="0"/>
            <a:r>
              <a:rPr lang="en-US" dirty="0"/>
              <a:t>Supporting point</a:t>
            </a:r>
          </a:p>
        </p:txBody>
      </p:sp>
      <p:sp>
        <p:nvSpPr>
          <p:cNvPr id="214" name="Text Placeholder 212">
            <a:extLst>
              <a:ext uri="{FF2B5EF4-FFF2-40B4-BE49-F238E27FC236}">
                <a16:creationId xmlns:a16="http://schemas.microsoft.com/office/drawing/2014/main" id="{42664C13-6E3D-7C64-6F1D-E284E4609D5E}"/>
              </a:ext>
            </a:extLst>
          </p:cNvPr>
          <p:cNvSpPr>
            <a:spLocks noGrp="1"/>
          </p:cNvSpPr>
          <p:nvPr>
            <p:ph type="body" sz="quarter" idx="14" hasCustomPrompt="1"/>
          </p:nvPr>
        </p:nvSpPr>
        <p:spPr>
          <a:xfrm>
            <a:off x="6238429" y="1636672"/>
            <a:ext cx="5534113" cy="433965"/>
          </a:xfrm>
        </p:spPr>
        <p:txBody>
          <a:bodyPr wrap="square" lIns="182880" tIns="91440" rIns="91440" bIns="91440">
            <a:noAutofit/>
          </a:bodyPr>
          <a:lstStyle>
            <a:lvl1pPr marL="0" indent="0">
              <a:buNone/>
              <a:defRPr sz="1800" b="1">
                <a:solidFill>
                  <a:schemeClr val="bg1"/>
                </a:solidFill>
              </a:defRPr>
            </a:lvl1pPr>
            <a:lvl2pPr marL="457200" indent="0">
              <a:buNone/>
              <a:defRPr sz="1800" b="1">
                <a:solidFill>
                  <a:schemeClr val="bg1"/>
                </a:solidFill>
              </a:defRPr>
            </a:lvl2pPr>
            <a:lvl3pPr marL="914400" indent="0">
              <a:buNone/>
              <a:defRPr sz="1800" b="1">
                <a:solidFill>
                  <a:schemeClr val="bg1"/>
                </a:solidFill>
              </a:defRPr>
            </a:lvl3pPr>
            <a:lvl4pPr marL="1371600" indent="0">
              <a:buNone/>
              <a:defRPr sz="1800" b="1">
                <a:solidFill>
                  <a:schemeClr val="bg1"/>
                </a:solidFill>
              </a:defRPr>
            </a:lvl4pPr>
            <a:lvl5pPr marL="1828800" indent="0">
              <a:buNone/>
              <a:defRPr sz="1800" b="1">
                <a:solidFill>
                  <a:schemeClr val="bg1"/>
                </a:solidFill>
              </a:defRPr>
            </a:lvl5pPr>
          </a:lstStyle>
          <a:p>
            <a:pPr lvl="0"/>
            <a:r>
              <a:rPr lang="en-US" dirty="0"/>
              <a:t>Supporting point</a:t>
            </a:r>
          </a:p>
        </p:txBody>
      </p:sp>
    </p:spTree>
    <p:extLst>
      <p:ext uri="{BB962C8B-B14F-4D97-AF65-F5344CB8AC3E}">
        <p14:creationId xmlns:p14="http://schemas.microsoft.com/office/powerpoint/2010/main" val="200083594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column-bar">
    <p:spTree>
      <p:nvGrpSpPr>
        <p:cNvPr id="1" name=""/>
        <p:cNvGrpSpPr/>
        <p:nvPr/>
      </p:nvGrpSpPr>
      <p:grpSpPr>
        <a:xfrm>
          <a:off x="0" y="0"/>
          <a:ext cx="0" cy="0"/>
          <a:chOff x="0" y="0"/>
          <a:chExt cx="0" cy="0"/>
        </a:xfrm>
      </p:grpSpPr>
      <p:sp>
        <p:nvSpPr>
          <p:cNvPr id="42" name="Freeform 41">
            <a:extLst>
              <a:ext uri="{FF2B5EF4-FFF2-40B4-BE49-F238E27FC236}">
                <a16:creationId xmlns:a16="http://schemas.microsoft.com/office/drawing/2014/main" id="{31846654-6835-CFFC-15E4-5A6E77573C13}"/>
              </a:ext>
            </a:extLst>
          </p:cNvPr>
          <p:cNvSpPr/>
          <p:nvPr/>
        </p:nvSpPr>
        <p:spPr>
          <a:xfrm>
            <a:off x="314692" y="1636672"/>
            <a:ext cx="3665806" cy="433965"/>
          </a:xfrm>
          <a:custGeom>
            <a:avLst/>
            <a:gdLst>
              <a:gd name="connsiteX0" fmla="*/ 0 w 2513520"/>
              <a:gd name="connsiteY0" fmla="*/ 0 h 373951"/>
              <a:gd name="connsiteX1" fmla="*/ 2513521 w 2513520"/>
              <a:gd name="connsiteY1" fmla="*/ 0 h 373951"/>
              <a:gd name="connsiteX2" fmla="*/ 2513521 w 2513520"/>
              <a:gd name="connsiteY2" fmla="*/ 373952 h 373951"/>
              <a:gd name="connsiteX3" fmla="*/ 0 w 2513520"/>
              <a:gd name="connsiteY3" fmla="*/ 373952 h 373951"/>
            </a:gdLst>
            <a:ahLst/>
            <a:cxnLst>
              <a:cxn ang="0">
                <a:pos x="connsiteX0" y="connsiteY0"/>
              </a:cxn>
              <a:cxn ang="0">
                <a:pos x="connsiteX1" y="connsiteY1"/>
              </a:cxn>
              <a:cxn ang="0">
                <a:pos x="connsiteX2" y="connsiteY2"/>
              </a:cxn>
              <a:cxn ang="0">
                <a:pos x="connsiteX3" y="connsiteY3"/>
              </a:cxn>
            </a:cxnLst>
            <a:rect l="l" t="t" r="r" b="b"/>
            <a:pathLst>
              <a:path w="2513520" h="373951">
                <a:moveTo>
                  <a:pt x="0" y="0"/>
                </a:moveTo>
                <a:lnTo>
                  <a:pt x="2513521" y="0"/>
                </a:lnTo>
                <a:lnTo>
                  <a:pt x="2513521" y="373952"/>
                </a:lnTo>
                <a:lnTo>
                  <a:pt x="0" y="373952"/>
                </a:lnTo>
                <a:close/>
              </a:path>
            </a:pathLst>
          </a:custGeom>
          <a:solidFill>
            <a:schemeClr val="tx2"/>
          </a:solidFill>
          <a:ln w="0" cap="flat">
            <a:noFill/>
            <a:prstDash val="solid"/>
            <a:miter/>
          </a:ln>
        </p:spPr>
        <p:txBody>
          <a:bodyPr rtlCol="0" anchor="ctr"/>
          <a:lstStyle/>
          <a:p>
            <a:endParaRPr lang="en-US"/>
          </a:p>
        </p:txBody>
      </p:sp>
      <p:sp>
        <p:nvSpPr>
          <p:cNvPr id="1800" name="Freeform 1799">
            <a:extLst>
              <a:ext uri="{FF2B5EF4-FFF2-40B4-BE49-F238E27FC236}">
                <a16:creationId xmlns:a16="http://schemas.microsoft.com/office/drawing/2014/main" id="{2158B643-744C-E4DD-EB4D-DA7C87CCA463}"/>
              </a:ext>
            </a:extLst>
          </p:cNvPr>
          <p:cNvSpPr/>
          <p:nvPr/>
        </p:nvSpPr>
        <p:spPr>
          <a:xfrm>
            <a:off x="8139365" y="1636672"/>
            <a:ext cx="3665806" cy="433965"/>
          </a:xfrm>
          <a:custGeom>
            <a:avLst/>
            <a:gdLst>
              <a:gd name="connsiteX0" fmla="*/ 0 w 2513520"/>
              <a:gd name="connsiteY0" fmla="*/ 0 h 373951"/>
              <a:gd name="connsiteX1" fmla="*/ 2513521 w 2513520"/>
              <a:gd name="connsiteY1" fmla="*/ 0 h 373951"/>
              <a:gd name="connsiteX2" fmla="*/ 2513521 w 2513520"/>
              <a:gd name="connsiteY2" fmla="*/ 373952 h 373951"/>
              <a:gd name="connsiteX3" fmla="*/ 0 w 2513520"/>
              <a:gd name="connsiteY3" fmla="*/ 373952 h 373951"/>
            </a:gdLst>
            <a:ahLst/>
            <a:cxnLst>
              <a:cxn ang="0">
                <a:pos x="connsiteX0" y="connsiteY0"/>
              </a:cxn>
              <a:cxn ang="0">
                <a:pos x="connsiteX1" y="connsiteY1"/>
              </a:cxn>
              <a:cxn ang="0">
                <a:pos x="connsiteX2" y="connsiteY2"/>
              </a:cxn>
              <a:cxn ang="0">
                <a:pos x="connsiteX3" y="connsiteY3"/>
              </a:cxn>
            </a:cxnLst>
            <a:rect l="l" t="t" r="r" b="b"/>
            <a:pathLst>
              <a:path w="2513520" h="373951">
                <a:moveTo>
                  <a:pt x="0" y="0"/>
                </a:moveTo>
                <a:lnTo>
                  <a:pt x="2513521" y="0"/>
                </a:lnTo>
                <a:lnTo>
                  <a:pt x="2513521" y="373952"/>
                </a:lnTo>
                <a:lnTo>
                  <a:pt x="0" y="373952"/>
                </a:lnTo>
                <a:close/>
              </a:path>
            </a:pathLst>
          </a:custGeom>
          <a:solidFill>
            <a:schemeClr val="tx2"/>
          </a:solidFill>
          <a:ln w="0" cap="flat">
            <a:noFill/>
            <a:prstDash val="solid"/>
            <a:miter/>
          </a:ln>
        </p:spPr>
        <p:txBody>
          <a:bodyPr rtlCol="0" anchor="ctr"/>
          <a:lstStyle/>
          <a:p>
            <a:endParaRPr lang="en-US"/>
          </a:p>
        </p:txBody>
      </p:sp>
      <p:sp>
        <p:nvSpPr>
          <p:cNvPr id="213" name="Text Placeholder 212">
            <a:extLst>
              <a:ext uri="{FF2B5EF4-FFF2-40B4-BE49-F238E27FC236}">
                <a16:creationId xmlns:a16="http://schemas.microsoft.com/office/drawing/2014/main" id="{909EEC45-74F6-4D4A-3802-30D053469445}"/>
              </a:ext>
            </a:extLst>
          </p:cNvPr>
          <p:cNvSpPr>
            <a:spLocks noGrp="1"/>
          </p:cNvSpPr>
          <p:nvPr>
            <p:ph type="body" sz="quarter" idx="13" hasCustomPrompt="1"/>
          </p:nvPr>
        </p:nvSpPr>
        <p:spPr>
          <a:xfrm>
            <a:off x="314691" y="1636713"/>
            <a:ext cx="3646421" cy="433965"/>
          </a:xfrm>
        </p:spPr>
        <p:txBody>
          <a:bodyPr wrap="square" lIns="182880" tIns="91440" rIns="91440" bIns="91440">
            <a:noAutofit/>
          </a:bodyPr>
          <a:lstStyle>
            <a:lvl1pPr marL="0" indent="0">
              <a:buNone/>
              <a:defRPr sz="1800" b="1">
                <a:solidFill>
                  <a:schemeClr val="bg1"/>
                </a:solidFill>
              </a:defRPr>
            </a:lvl1pPr>
            <a:lvl2pPr marL="457200" indent="0">
              <a:buNone/>
              <a:defRPr sz="1800" b="1">
                <a:solidFill>
                  <a:schemeClr val="bg1"/>
                </a:solidFill>
              </a:defRPr>
            </a:lvl2pPr>
            <a:lvl3pPr marL="914400" indent="0">
              <a:buNone/>
              <a:defRPr sz="1800" b="1">
                <a:solidFill>
                  <a:schemeClr val="bg1"/>
                </a:solidFill>
              </a:defRPr>
            </a:lvl3pPr>
            <a:lvl4pPr marL="1371600" indent="0">
              <a:buNone/>
              <a:defRPr sz="1800" b="1">
                <a:solidFill>
                  <a:schemeClr val="bg1"/>
                </a:solidFill>
              </a:defRPr>
            </a:lvl4pPr>
            <a:lvl5pPr marL="1828800" indent="0">
              <a:buNone/>
              <a:defRPr sz="1800" b="1">
                <a:solidFill>
                  <a:schemeClr val="bg1"/>
                </a:solidFill>
              </a:defRPr>
            </a:lvl5pPr>
          </a:lstStyle>
          <a:p>
            <a:pPr lvl="0"/>
            <a:r>
              <a:rPr lang="en-US" dirty="0"/>
              <a:t>Supporting point</a:t>
            </a:r>
          </a:p>
        </p:txBody>
      </p:sp>
      <p:sp>
        <p:nvSpPr>
          <p:cNvPr id="3429" name="Text Placeholder 212">
            <a:extLst>
              <a:ext uri="{FF2B5EF4-FFF2-40B4-BE49-F238E27FC236}">
                <a16:creationId xmlns:a16="http://schemas.microsoft.com/office/drawing/2014/main" id="{853CBCD8-5D3A-0441-6161-5960D4DE250A}"/>
              </a:ext>
            </a:extLst>
          </p:cNvPr>
          <p:cNvSpPr>
            <a:spLocks noGrp="1"/>
          </p:cNvSpPr>
          <p:nvPr>
            <p:ph type="body" sz="quarter" idx="15" hasCustomPrompt="1"/>
          </p:nvPr>
        </p:nvSpPr>
        <p:spPr>
          <a:xfrm>
            <a:off x="4231283" y="1636713"/>
            <a:ext cx="3646421" cy="433965"/>
          </a:xfrm>
          <a:solidFill>
            <a:schemeClr val="tx2"/>
          </a:solidFill>
        </p:spPr>
        <p:txBody>
          <a:bodyPr wrap="square" lIns="182880" tIns="91440" rIns="91440" bIns="91440">
            <a:noAutofit/>
          </a:bodyPr>
          <a:lstStyle>
            <a:lvl1pPr marL="0" indent="0">
              <a:buNone/>
              <a:defRPr sz="1800" b="1">
                <a:solidFill>
                  <a:schemeClr val="bg1"/>
                </a:solidFill>
              </a:defRPr>
            </a:lvl1pPr>
            <a:lvl2pPr marL="457200" indent="0">
              <a:buNone/>
              <a:defRPr sz="1800" b="1">
                <a:solidFill>
                  <a:schemeClr val="bg1"/>
                </a:solidFill>
              </a:defRPr>
            </a:lvl2pPr>
            <a:lvl3pPr marL="914400" indent="0">
              <a:buNone/>
              <a:defRPr sz="1800" b="1">
                <a:solidFill>
                  <a:schemeClr val="bg1"/>
                </a:solidFill>
              </a:defRPr>
            </a:lvl3pPr>
            <a:lvl4pPr marL="1371600" indent="0">
              <a:buNone/>
              <a:defRPr sz="1800" b="1">
                <a:solidFill>
                  <a:schemeClr val="bg1"/>
                </a:solidFill>
              </a:defRPr>
            </a:lvl4pPr>
            <a:lvl5pPr marL="1828800" indent="0">
              <a:buNone/>
              <a:defRPr sz="1800" b="1">
                <a:solidFill>
                  <a:schemeClr val="bg1"/>
                </a:solidFill>
              </a:defRPr>
            </a:lvl5pPr>
          </a:lstStyle>
          <a:p>
            <a:pPr lvl="0"/>
            <a:r>
              <a:rPr lang="en-US" dirty="0"/>
              <a:t>Supporting point</a:t>
            </a:r>
          </a:p>
        </p:txBody>
      </p:sp>
      <p:sp>
        <p:nvSpPr>
          <p:cNvPr id="3431" name="Text Placeholder 212">
            <a:extLst>
              <a:ext uri="{FF2B5EF4-FFF2-40B4-BE49-F238E27FC236}">
                <a16:creationId xmlns:a16="http://schemas.microsoft.com/office/drawing/2014/main" id="{C31F539B-83B4-84DA-2A7A-69A0245FA308}"/>
              </a:ext>
            </a:extLst>
          </p:cNvPr>
          <p:cNvSpPr>
            <a:spLocks noGrp="1"/>
          </p:cNvSpPr>
          <p:nvPr>
            <p:ph type="body" sz="quarter" idx="17" hasCustomPrompt="1"/>
          </p:nvPr>
        </p:nvSpPr>
        <p:spPr>
          <a:xfrm>
            <a:off x="8159995" y="1636713"/>
            <a:ext cx="3646421" cy="433965"/>
          </a:xfrm>
        </p:spPr>
        <p:txBody>
          <a:bodyPr wrap="square" lIns="182880" tIns="91440" rIns="91440" bIns="91440">
            <a:noAutofit/>
          </a:bodyPr>
          <a:lstStyle>
            <a:lvl1pPr marL="0" indent="0">
              <a:buNone/>
              <a:defRPr sz="1800" b="1">
                <a:solidFill>
                  <a:schemeClr val="bg1"/>
                </a:solidFill>
              </a:defRPr>
            </a:lvl1pPr>
            <a:lvl2pPr marL="457200" indent="0">
              <a:buNone/>
              <a:defRPr sz="1800" b="1">
                <a:solidFill>
                  <a:schemeClr val="bg1"/>
                </a:solidFill>
              </a:defRPr>
            </a:lvl2pPr>
            <a:lvl3pPr marL="914400" indent="0">
              <a:buNone/>
              <a:defRPr sz="1800" b="1">
                <a:solidFill>
                  <a:schemeClr val="bg1"/>
                </a:solidFill>
              </a:defRPr>
            </a:lvl3pPr>
            <a:lvl4pPr marL="1371600" indent="0">
              <a:buNone/>
              <a:defRPr sz="1800" b="1">
                <a:solidFill>
                  <a:schemeClr val="bg1"/>
                </a:solidFill>
              </a:defRPr>
            </a:lvl4pPr>
            <a:lvl5pPr marL="1828800" indent="0">
              <a:buNone/>
              <a:defRPr sz="1800" b="1">
                <a:solidFill>
                  <a:schemeClr val="bg1"/>
                </a:solidFill>
              </a:defRPr>
            </a:lvl5pPr>
          </a:lstStyle>
          <a:p>
            <a:pPr lvl="0"/>
            <a:r>
              <a:rPr lang="en-US" dirty="0"/>
              <a:t>Supporting point</a:t>
            </a:r>
          </a:p>
        </p:txBody>
      </p:sp>
      <p:sp>
        <p:nvSpPr>
          <p:cNvPr id="2" name="Title 1">
            <a:extLst>
              <a:ext uri="{FF2B5EF4-FFF2-40B4-BE49-F238E27FC236}">
                <a16:creationId xmlns:a16="http://schemas.microsoft.com/office/drawing/2014/main" id="{B6D7CE54-A067-C608-8071-D9BFAF60EA84}"/>
              </a:ext>
            </a:extLst>
          </p:cNvPr>
          <p:cNvSpPr>
            <a:spLocks noGrp="1"/>
          </p:cNvSpPr>
          <p:nvPr>
            <p:ph type="title" hasCustomPrompt="1"/>
          </p:nvPr>
        </p:nvSpPr>
        <p:spPr>
          <a:xfrm>
            <a:off x="314692" y="365125"/>
            <a:ext cx="11492432" cy="886397"/>
          </a:xfrm>
        </p:spPr>
        <p:txBody>
          <a:bodyPr>
            <a:noAutofit/>
          </a:bodyPr>
          <a:lstStyle>
            <a:lvl1pPr>
              <a:defRPr>
                <a:solidFill>
                  <a:schemeClr val="tx1"/>
                </a:solidFill>
              </a:defRPr>
            </a:lvl1pPr>
          </a:lstStyle>
          <a:p>
            <a:r>
              <a:rPr lang="en-US" dirty="0"/>
              <a:t>One-sentence headline stating the main takeaway message for the slide; no longer than two lines </a:t>
            </a:r>
          </a:p>
        </p:txBody>
      </p:sp>
      <p:sp>
        <p:nvSpPr>
          <p:cNvPr id="3" name="Content Placeholder 2">
            <a:extLst>
              <a:ext uri="{FF2B5EF4-FFF2-40B4-BE49-F238E27FC236}">
                <a16:creationId xmlns:a16="http://schemas.microsoft.com/office/drawing/2014/main" id="{92B9DD14-4659-B8FE-84E6-93F5C544420C}"/>
              </a:ext>
            </a:extLst>
          </p:cNvPr>
          <p:cNvSpPr>
            <a:spLocks noGrp="1"/>
          </p:cNvSpPr>
          <p:nvPr>
            <p:ph sz="half" idx="1" hasCustomPrompt="1"/>
          </p:nvPr>
        </p:nvSpPr>
        <p:spPr>
          <a:xfrm>
            <a:off x="314692" y="2191870"/>
            <a:ext cx="3650690" cy="3617259"/>
          </a:xfrm>
        </p:spPr>
        <p:txBody>
          <a:bodyPr lIns="182880" tIns="91440" rIns="91440" bIns="91440">
            <a:noAutofit/>
          </a:bodyPr>
          <a:lstStyle>
            <a:lvl1pPr marL="0" indent="0">
              <a:spcBef>
                <a:spcPts val="1200"/>
              </a:spcBef>
              <a:spcAft>
                <a:spcPts val="60"/>
              </a:spcAft>
              <a:buNone/>
              <a:defRPr sz="1800">
                <a:solidFill>
                  <a:schemeClr val="tx1"/>
                </a:solidFill>
              </a:defRPr>
            </a:lvl1pPr>
            <a:lvl2pPr>
              <a:spcBef>
                <a:spcPts val="1200"/>
              </a:spcBef>
              <a:spcAft>
                <a:spcPts val="60"/>
              </a:spcAft>
              <a:defRPr sz="1600">
                <a:solidFill>
                  <a:schemeClr val="tx1"/>
                </a:solidFill>
              </a:defRPr>
            </a:lvl2pPr>
            <a:lvl3pPr>
              <a:spcBef>
                <a:spcPts val="1200"/>
              </a:spcBef>
              <a:spcAft>
                <a:spcPts val="60"/>
              </a:spcAft>
              <a:defRPr sz="1600">
                <a:solidFill>
                  <a:schemeClr val="tx1"/>
                </a:solidFill>
              </a:defRPr>
            </a:lvl3pPr>
            <a:lvl4pPr>
              <a:spcBef>
                <a:spcPts val="1200"/>
              </a:spcBef>
              <a:spcAft>
                <a:spcPts val="60"/>
              </a:spcAft>
              <a:defRPr sz="1600">
                <a:solidFill>
                  <a:schemeClr val="tx1"/>
                </a:solidFill>
              </a:defRPr>
            </a:lvl4pPr>
            <a:lvl5pPr>
              <a:spcBef>
                <a:spcPts val="1200"/>
              </a:spcBef>
              <a:spcAft>
                <a:spcPts val="60"/>
              </a:spcAft>
              <a:defRPr sz="1600"/>
            </a:lvl5pPr>
          </a:lstStyle>
          <a:p>
            <a:r>
              <a:rPr lang="en-US" dirty="0"/>
              <a:t>Supporting point 1</a:t>
            </a:r>
            <a:br>
              <a:rPr lang="en-US" dirty="0"/>
            </a:br>
            <a:r>
              <a:rPr lang="en-US" dirty="0"/>
              <a:t>Supporting point 2</a:t>
            </a:r>
            <a:br>
              <a:rPr lang="en-US" dirty="0"/>
            </a:br>
            <a:r>
              <a:rPr lang="en-US" dirty="0"/>
              <a:t>Supporting point 3</a:t>
            </a:r>
          </a:p>
        </p:txBody>
      </p:sp>
      <p:sp>
        <p:nvSpPr>
          <p:cNvPr id="3428" name="Content Placeholder 2">
            <a:extLst>
              <a:ext uri="{FF2B5EF4-FFF2-40B4-BE49-F238E27FC236}">
                <a16:creationId xmlns:a16="http://schemas.microsoft.com/office/drawing/2014/main" id="{91B561D3-B6AC-5C9F-026F-E37DD262A783}"/>
              </a:ext>
            </a:extLst>
          </p:cNvPr>
          <p:cNvSpPr>
            <a:spLocks noGrp="1"/>
          </p:cNvSpPr>
          <p:nvPr>
            <p:ph sz="half" idx="14" hasCustomPrompt="1"/>
          </p:nvPr>
        </p:nvSpPr>
        <p:spPr>
          <a:xfrm>
            <a:off x="4228076" y="2191870"/>
            <a:ext cx="3646421" cy="3617259"/>
          </a:xfrm>
        </p:spPr>
        <p:txBody>
          <a:bodyPr lIns="182880" tIns="91440" rIns="91440" bIns="91440">
            <a:noAutofit/>
          </a:bodyPr>
          <a:lstStyle>
            <a:lvl1pPr marL="0" indent="0">
              <a:spcBef>
                <a:spcPts val="1200"/>
              </a:spcBef>
              <a:spcAft>
                <a:spcPts val="60"/>
              </a:spcAft>
              <a:buNone/>
              <a:defRPr sz="1800">
                <a:solidFill>
                  <a:schemeClr val="tx1"/>
                </a:solidFill>
              </a:defRPr>
            </a:lvl1pPr>
            <a:lvl2pPr>
              <a:spcBef>
                <a:spcPts val="1200"/>
              </a:spcBef>
              <a:spcAft>
                <a:spcPts val="60"/>
              </a:spcAft>
              <a:defRPr sz="1600">
                <a:solidFill>
                  <a:schemeClr val="tx1"/>
                </a:solidFill>
              </a:defRPr>
            </a:lvl2pPr>
            <a:lvl3pPr>
              <a:spcBef>
                <a:spcPts val="1200"/>
              </a:spcBef>
              <a:spcAft>
                <a:spcPts val="60"/>
              </a:spcAft>
              <a:defRPr sz="1600">
                <a:solidFill>
                  <a:schemeClr val="tx1"/>
                </a:solidFill>
              </a:defRPr>
            </a:lvl3pPr>
            <a:lvl4pPr>
              <a:spcBef>
                <a:spcPts val="1200"/>
              </a:spcBef>
              <a:spcAft>
                <a:spcPts val="60"/>
              </a:spcAft>
              <a:defRPr sz="1600">
                <a:solidFill>
                  <a:schemeClr val="tx1"/>
                </a:solidFill>
              </a:defRPr>
            </a:lvl4pPr>
            <a:lvl5pPr>
              <a:spcBef>
                <a:spcPts val="1200"/>
              </a:spcBef>
              <a:spcAft>
                <a:spcPts val="60"/>
              </a:spcAft>
              <a:defRPr sz="1600"/>
            </a:lvl5pPr>
          </a:lstStyle>
          <a:p>
            <a:r>
              <a:rPr lang="en-US" dirty="0"/>
              <a:t>Supporting point 1</a:t>
            </a:r>
            <a:br>
              <a:rPr lang="en-US" dirty="0"/>
            </a:br>
            <a:r>
              <a:rPr lang="en-US" dirty="0"/>
              <a:t>Supporting point 2</a:t>
            </a:r>
            <a:br>
              <a:rPr lang="en-US" dirty="0"/>
            </a:br>
            <a:r>
              <a:rPr lang="en-US" dirty="0"/>
              <a:t>Supporting point 3</a:t>
            </a:r>
          </a:p>
        </p:txBody>
      </p:sp>
      <p:sp>
        <p:nvSpPr>
          <p:cNvPr id="3430" name="Content Placeholder 2">
            <a:extLst>
              <a:ext uri="{FF2B5EF4-FFF2-40B4-BE49-F238E27FC236}">
                <a16:creationId xmlns:a16="http://schemas.microsoft.com/office/drawing/2014/main" id="{0971FFF4-0C2D-A4E6-1474-3D6A4F0506DA}"/>
              </a:ext>
            </a:extLst>
          </p:cNvPr>
          <p:cNvSpPr>
            <a:spLocks noGrp="1"/>
          </p:cNvSpPr>
          <p:nvPr>
            <p:ph sz="half" idx="16" hasCustomPrompt="1"/>
          </p:nvPr>
        </p:nvSpPr>
        <p:spPr>
          <a:xfrm>
            <a:off x="8156060" y="2191870"/>
            <a:ext cx="3647391" cy="3617259"/>
          </a:xfrm>
        </p:spPr>
        <p:txBody>
          <a:bodyPr lIns="182880" tIns="91440" rIns="91440" bIns="91440">
            <a:noAutofit/>
          </a:bodyPr>
          <a:lstStyle>
            <a:lvl1pPr marL="0" indent="0">
              <a:spcBef>
                <a:spcPts val="1200"/>
              </a:spcBef>
              <a:spcAft>
                <a:spcPts val="60"/>
              </a:spcAft>
              <a:buNone/>
              <a:defRPr sz="1800">
                <a:solidFill>
                  <a:schemeClr val="tx1"/>
                </a:solidFill>
              </a:defRPr>
            </a:lvl1pPr>
            <a:lvl2pPr>
              <a:spcBef>
                <a:spcPts val="1200"/>
              </a:spcBef>
              <a:spcAft>
                <a:spcPts val="60"/>
              </a:spcAft>
              <a:defRPr sz="1600">
                <a:solidFill>
                  <a:schemeClr val="tx1"/>
                </a:solidFill>
              </a:defRPr>
            </a:lvl2pPr>
            <a:lvl3pPr>
              <a:spcBef>
                <a:spcPts val="1200"/>
              </a:spcBef>
              <a:spcAft>
                <a:spcPts val="60"/>
              </a:spcAft>
              <a:defRPr sz="1600">
                <a:solidFill>
                  <a:schemeClr val="tx1"/>
                </a:solidFill>
              </a:defRPr>
            </a:lvl3pPr>
            <a:lvl4pPr>
              <a:spcBef>
                <a:spcPts val="1200"/>
              </a:spcBef>
              <a:spcAft>
                <a:spcPts val="60"/>
              </a:spcAft>
              <a:defRPr sz="1600">
                <a:solidFill>
                  <a:schemeClr val="tx1"/>
                </a:solidFill>
              </a:defRPr>
            </a:lvl4pPr>
            <a:lvl5pPr>
              <a:spcBef>
                <a:spcPts val="1200"/>
              </a:spcBef>
              <a:spcAft>
                <a:spcPts val="60"/>
              </a:spcAft>
              <a:defRPr sz="1600"/>
            </a:lvl5pPr>
          </a:lstStyle>
          <a:p>
            <a:r>
              <a:rPr lang="en-US" dirty="0"/>
              <a:t>Supporting point 1</a:t>
            </a:r>
            <a:br>
              <a:rPr lang="en-US" dirty="0"/>
            </a:br>
            <a:r>
              <a:rPr lang="en-US" dirty="0"/>
              <a:t>Supporting point 2</a:t>
            </a:r>
            <a:br>
              <a:rPr lang="en-US" dirty="0"/>
            </a:br>
            <a:r>
              <a:rPr lang="en-US" dirty="0"/>
              <a:t>Supporting point 3</a:t>
            </a:r>
          </a:p>
        </p:txBody>
      </p:sp>
    </p:spTree>
    <p:extLst>
      <p:ext uri="{BB962C8B-B14F-4D97-AF65-F5344CB8AC3E}">
        <p14:creationId xmlns:p14="http://schemas.microsoft.com/office/powerpoint/2010/main" val="1401445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 Editable">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E25B3089-0A48-0AC4-08EB-C9D35463AC28}"/>
              </a:ext>
            </a:extLst>
          </p:cNvPr>
          <p:cNvSpPr/>
          <p:nvPr userDrawn="1"/>
        </p:nvSpPr>
        <p:spPr>
          <a:xfrm>
            <a:off x="385763" y="6015038"/>
            <a:ext cx="6899620" cy="5759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25">
            <a:extLst>
              <a:ext uri="{FF2B5EF4-FFF2-40B4-BE49-F238E27FC236}">
                <a16:creationId xmlns:a16="http://schemas.microsoft.com/office/drawing/2014/main" id="{98CF54AA-7F0F-038A-AAAF-AD02F6AA5ACA}"/>
              </a:ext>
            </a:extLst>
          </p:cNvPr>
          <p:cNvSpPr>
            <a:spLocks noGrp="1"/>
          </p:cNvSpPr>
          <p:nvPr>
            <p:ph type="pic" sz="quarter" idx="21"/>
          </p:nvPr>
        </p:nvSpPr>
        <p:spPr>
          <a:xfrm>
            <a:off x="0" y="0"/>
            <a:ext cx="12192000" cy="6858000"/>
          </a:xfrm>
          <a:custGeom>
            <a:avLst/>
            <a:gdLst>
              <a:gd name="connsiteX0" fmla="*/ 896615 w 12192000"/>
              <a:gd name="connsiteY0" fmla="*/ 829307 h 6858000"/>
              <a:gd name="connsiteX1" fmla="*/ 896615 w 12192000"/>
              <a:gd name="connsiteY1" fmla="*/ 6028692 h 6858000"/>
              <a:gd name="connsiteX2" fmla="*/ 6096000 w 12192000"/>
              <a:gd name="connsiteY2" fmla="*/ 6028692 h 6858000"/>
              <a:gd name="connsiteX3" fmla="*/ 6096000 w 12192000"/>
              <a:gd name="connsiteY3" fmla="*/ 829307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896615" y="829307"/>
                </a:moveTo>
                <a:lnTo>
                  <a:pt x="896615" y="6028692"/>
                </a:lnTo>
                <a:lnTo>
                  <a:pt x="6096000" y="6028692"/>
                </a:lnTo>
                <a:lnTo>
                  <a:pt x="6096000" y="829307"/>
                </a:lnTo>
                <a:close/>
                <a:moveTo>
                  <a:pt x="0" y="0"/>
                </a:moveTo>
                <a:lnTo>
                  <a:pt x="12192000" y="0"/>
                </a:lnTo>
                <a:lnTo>
                  <a:pt x="12192000"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41" name="Title 1">
            <a:extLst>
              <a:ext uri="{FF2B5EF4-FFF2-40B4-BE49-F238E27FC236}">
                <a16:creationId xmlns:a16="http://schemas.microsoft.com/office/drawing/2014/main" id="{2B6A4265-6FDC-7301-BD87-6CE0C2335A99}"/>
              </a:ext>
            </a:extLst>
          </p:cNvPr>
          <p:cNvSpPr>
            <a:spLocks noGrp="1"/>
          </p:cNvSpPr>
          <p:nvPr>
            <p:ph type="ctrTitle"/>
          </p:nvPr>
        </p:nvSpPr>
        <p:spPr>
          <a:xfrm>
            <a:off x="1215450" y="2254309"/>
            <a:ext cx="4518085" cy="997196"/>
          </a:xfrm>
        </p:spPr>
        <p:txBody>
          <a:bodyPr wrap="square" anchor="t" anchorCtr="0">
            <a:noAutofit/>
          </a:bodyPr>
          <a:lstStyle>
            <a:lvl1pPr algn="l">
              <a:spcBef>
                <a:spcPts val="1200"/>
              </a:spcBef>
              <a:spcAft>
                <a:spcPts val="60"/>
              </a:spcAft>
              <a:defRPr sz="3600" b="1">
                <a:solidFill>
                  <a:schemeClr val="tx1"/>
                </a:solidFill>
              </a:defRPr>
            </a:lvl1pPr>
          </a:lstStyle>
          <a:p>
            <a:r>
              <a:rPr lang="en-US"/>
              <a:t>Click to edit Master title style</a:t>
            </a:r>
            <a:endParaRPr lang="en-US" dirty="0"/>
          </a:p>
        </p:txBody>
      </p:sp>
      <p:sp>
        <p:nvSpPr>
          <p:cNvPr id="43" name="Text Placeholder 1961">
            <a:extLst>
              <a:ext uri="{FF2B5EF4-FFF2-40B4-BE49-F238E27FC236}">
                <a16:creationId xmlns:a16="http://schemas.microsoft.com/office/drawing/2014/main" id="{1061D354-0A2B-B951-F1BE-22D610DF35A9}"/>
              </a:ext>
            </a:extLst>
          </p:cNvPr>
          <p:cNvSpPr>
            <a:spLocks noGrp="1"/>
          </p:cNvSpPr>
          <p:nvPr>
            <p:ph type="body" sz="quarter" idx="14" hasCustomPrompt="1"/>
          </p:nvPr>
        </p:nvSpPr>
        <p:spPr>
          <a:xfrm>
            <a:off x="1215450" y="1934670"/>
            <a:ext cx="4518085" cy="193899"/>
          </a:xfrm>
        </p:spPr>
        <p:txBody>
          <a:bodyPr wrap="square" anchor="t" anchorCtr="0">
            <a:noAutofit/>
          </a:bodyPr>
          <a:lstStyle>
            <a:lvl1pPr marL="0" indent="0" algn="l">
              <a:spcBef>
                <a:spcPts val="1200"/>
              </a:spcBef>
              <a:spcAft>
                <a:spcPts val="60"/>
              </a:spcAft>
              <a:buNone/>
              <a:defRPr sz="1400" b="0" i="0" spc="150" baseline="0">
                <a:solidFill>
                  <a:schemeClr val="tx1"/>
                </a:solidFill>
                <a:latin typeface="+mn-lt"/>
                <a:ea typeface="Roboto Light" panose="02000000000000000000" pitchFamily="2" charset="0"/>
              </a:defRPr>
            </a:lvl1pPr>
            <a:lvl2pPr marL="457200" indent="0" algn="ctr">
              <a:buNone/>
              <a:defRPr sz="1400">
                <a:solidFill>
                  <a:schemeClr val="bg1"/>
                </a:solidFill>
              </a:defRPr>
            </a:lvl2pPr>
            <a:lvl3pPr marL="914400" indent="0" algn="ctr">
              <a:buNone/>
              <a:defRPr sz="1400">
                <a:solidFill>
                  <a:schemeClr val="bg1"/>
                </a:solidFill>
              </a:defRPr>
            </a:lvl3pPr>
            <a:lvl4pPr marL="1371600" indent="0" algn="ctr">
              <a:buNone/>
              <a:defRPr sz="1400">
                <a:solidFill>
                  <a:schemeClr val="bg1"/>
                </a:solidFill>
              </a:defRPr>
            </a:lvl4pPr>
            <a:lvl5pPr marL="1828800" indent="0" algn="ctr">
              <a:buNone/>
              <a:defRPr sz="1400">
                <a:solidFill>
                  <a:schemeClr val="bg1"/>
                </a:solidFill>
              </a:defRPr>
            </a:lvl5pPr>
          </a:lstStyle>
          <a:p>
            <a:pPr lvl="0"/>
            <a:r>
              <a:rPr lang="en-US" dirty="0"/>
              <a:t>CLICK TO EDIT MASTER TEXT STYLES</a:t>
            </a:r>
          </a:p>
        </p:txBody>
      </p:sp>
      <p:grpSp>
        <p:nvGrpSpPr>
          <p:cNvPr id="47" name="Group 46">
            <a:extLst>
              <a:ext uri="{FF2B5EF4-FFF2-40B4-BE49-F238E27FC236}">
                <a16:creationId xmlns:a16="http://schemas.microsoft.com/office/drawing/2014/main" id="{B9E34D55-5962-D71E-5F14-F58404B73863}"/>
              </a:ext>
            </a:extLst>
          </p:cNvPr>
          <p:cNvGrpSpPr/>
          <p:nvPr userDrawn="1"/>
        </p:nvGrpSpPr>
        <p:grpSpPr>
          <a:xfrm>
            <a:off x="1168862" y="5406470"/>
            <a:ext cx="4834263" cy="369332"/>
            <a:chOff x="1168862" y="5508070"/>
            <a:chExt cx="4834263" cy="369332"/>
          </a:xfrm>
        </p:grpSpPr>
        <p:pic>
          <p:nvPicPr>
            <p:cNvPr id="48" name="Picture 47">
              <a:extLst>
                <a:ext uri="{FF2B5EF4-FFF2-40B4-BE49-F238E27FC236}">
                  <a16:creationId xmlns:a16="http://schemas.microsoft.com/office/drawing/2014/main" id="{D4967025-85C6-1E53-9051-CBBA63AE1D97}"/>
                </a:ext>
              </a:extLst>
            </p:cNvPr>
            <p:cNvPicPr>
              <a:picLocks noChangeAspect="1"/>
            </p:cNvPicPr>
            <p:nvPr userDrawn="1"/>
          </p:nvPicPr>
          <p:blipFill>
            <a:blip r:embed="rId2"/>
            <a:stretch>
              <a:fillRect/>
            </a:stretch>
          </p:blipFill>
          <p:spPr>
            <a:xfrm>
              <a:off x="1168862" y="5508070"/>
              <a:ext cx="1311127" cy="316213"/>
            </a:xfrm>
            <a:prstGeom prst="rect">
              <a:avLst/>
            </a:prstGeom>
          </p:spPr>
        </p:pic>
        <p:sp>
          <p:nvSpPr>
            <p:cNvPr id="49" name="TextBox 48">
              <a:extLst>
                <a:ext uri="{FF2B5EF4-FFF2-40B4-BE49-F238E27FC236}">
                  <a16:creationId xmlns:a16="http://schemas.microsoft.com/office/drawing/2014/main" id="{6432B67B-E65C-8C4D-ECEE-0E0F031F2333}"/>
                </a:ext>
              </a:extLst>
            </p:cNvPr>
            <p:cNvSpPr txBox="1"/>
            <p:nvPr userDrawn="1"/>
          </p:nvSpPr>
          <p:spPr>
            <a:xfrm>
              <a:off x="2561071" y="5508070"/>
              <a:ext cx="3442054" cy="369332"/>
            </a:xfrm>
            <a:prstGeom prst="rect">
              <a:avLst/>
            </a:prstGeom>
            <a:noFill/>
          </p:spPr>
          <p:txBody>
            <a:bodyPr wrap="square" rtlCol="0">
              <a:spAutoFit/>
            </a:bodyPr>
            <a:lstStyle/>
            <a:p>
              <a:r>
                <a:rPr lang="en-US" sz="900" b="0" dirty="0">
                  <a:solidFill>
                    <a:schemeClr val="tx1"/>
                  </a:solidFill>
                  <a:latin typeface="Roboto" panose="02000000000000000000" pitchFamily="2" charset="0"/>
                  <a:ea typeface="Roboto" panose="02000000000000000000" pitchFamily="2" charset="0"/>
                </a:rPr>
                <a:t>ORNL IS MANAGED BY UT-BATTELLE LLC </a:t>
              </a:r>
              <a:br>
                <a:rPr lang="en-US" sz="900" b="0" dirty="0">
                  <a:solidFill>
                    <a:schemeClr val="tx1"/>
                  </a:solidFill>
                  <a:latin typeface="Roboto" panose="02000000000000000000" pitchFamily="2" charset="0"/>
                  <a:ea typeface="Roboto" panose="02000000000000000000" pitchFamily="2" charset="0"/>
                </a:rPr>
              </a:br>
              <a:r>
                <a:rPr lang="en-US" sz="900" b="0" dirty="0">
                  <a:solidFill>
                    <a:schemeClr val="tx1"/>
                  </a:solidFill>
                  <a:latin typeface="Roboto" panose="02000000000000000000" pitchFamily="2" charset="0"/>
                  <a:ea typeface="Roboto" panose="02000000000000000000" pitchFamily="2" charset="0"/>
                </a:rPr>
                <a:t>FOR THE US DEPARTMENT OF ENERGY</a:t>
              </a:r>
            </a:p>
          </p:txBody>
        </p:sp>
      </p:grpSp>
      <p:pic>
        <p:nvPicPr>
          <p:cNvPr id="31" name="Graphic 30">
            <a:extLst>
              <a:ext uri="{FF2B5EF4-FFF2-40B4-BE49-F238E27FC236}">
                <a16:creationId xmlns:a16="http://schemas.microsoft.com/office/drawing/2014/main" id="{767997A1-375F-1726-DF9D-576251F05B3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228108" y="1141396"/>
            <a:ext cx="1780479" cy="428014"/>
          </a:xfrm>
          <a:prstGeom prst="rect">
            <a:avLst/>
          </a:prstGeom>
        </p:spPr>
      </p:pic>
      <p:sp>
        <p:nvSpPr>
          <p:cNvPr id="7" name="Text Placeholder 1963">
            <a:extLst>
              <a:ext uri="{FF2B5EF4-FFF2-40B4-BE49-F238E27FC236}">
                <a16:creationId xmlns:a16="http://schemas.microsoft.com/office/drawing/2014/main" id="{3B1CF4E8-BDC8-B225-DB1D-63D508EC3889}"/>
              </a:ext>
            </a:extLst>
          </p:cNvPr>
          <p:cNvSpPr>
            <a:spLocks noGrp="1"/>
          </p:cNvSpPr>
          <p:nvPr>
            <p:ph type="body" sz="quarter" idx="15"/>
          </p:nvPr>
        </p:nvSpPr>
        <p:spPr>
          <a:xfrm>
            <a:off x="1215450" y="4383195"/>
            <a:ext cx="4517136" cy="332399"/>
          </a:xfrm>
        </p:spPr>
        <p:txBody>
          <a:bodyPr wrap="square" anchor="t" anchorCtr="0">
            <a:noAutofit/>
          </a:bodyPr>
          <a:lstStyle>
            <a:lvl1pPr marL="0" indent="0" algn="l">
              <a:spcBef>
                <a:spcPts val="1200"/>
              </a:spcBef>
              <a:spcAft>
                <a:spcPts val="60"/>
              </a:spcAft>
              <a:buNone/>
              <a:defRPr sz="2400" b="0" i="0">
                <a:solidFill>
                  <a:schemeClr val="tx1"/>
                </a:solidFill>
                <a:latin typeface="Roboto Light" panose="02000000000000000000" pitchFamily="2" charset="0"/>
                <a:ea typeface="Roboto Light" panose="02000000000000000000" pitchFamily="2" charset="0"/>
              </a:defRPr>
            </a:lvl1pPr>
            <a:lvl2pPr marL="457200" indent="0" algn="ctr">
              <a:buNone/>
              <a:defRPr sz="2400">
                <a:solidFill>
                  <a:schemeClr val="bg1"/>
                </a:solidFill>
              </a:defRPr>
            </a:lvl2pPr>
            <a:lvl3pPr marL="914400" indent="0" algn="ctr">
              <a:buNone/>
              <a:defRPr sz="2400">
                <a:solidFill>
                  <a:schemeClr val="bg1"/>
                </a:solidFill>
              </a:defRPr>
            </a:lvl3pPr>
            <a:lvl4pPr marL="1371600" indent="0" algn="ctr">
              <a:buNone/>
              <a:defRPr sz="2400">
                <a:solidFill>
                  <a:schemeClr val="bg1"/>
                </a:solidFill>
              </a:defRPr>
            </a:lvl4pPr>
            <a:lvl5pPr marL="1828800" indent="0" algn="ctr">
              <a:buNone/>
              <a:defRPr sz="2400">
                <a:solidFill>
                  <a:schemeClr val="bg1"/>
                </a:solidFill>
              </a:defRPr>
            </a:lvl5pPr>
          </a:lstStyle>
          <a:p>
            <a:pPr lvl="0"/>
            <a:r>
              <a:rPr lang="en-US"/>
              <a:t>Click to edit Master text styles</a:t>
            </a:r>
          </a:p>
        </p:txBody>
      </p:sp>
      <p:sp>
        <p:nvSpPr>
          <p:cNvPr id="10" name="Text Placeholder 47">
            <a:extLst>
              <a:ext uri="{FF2B5EF4-FFF2-40B4-BE49-F238E27FC236}">
                <a16:creationId xmlns:a16="http://schemas.microsoft.com/office/drawing/2014/main" id="{67FCB669-B9C0-1E9C-516B-D8A804C4C36C}"/>
              </a:ext>
            </a:extLst>
          </p:cNvPr>
          <p:cNvSpPr>
            <a:spLocks noGrp="1"/>
          </p:cNvSpPr>
          <p:nvPr>
            <p:ph type="body" sz="quarter" idx="17"/>
          </p:nvPr>
        </p:nvSpPr>
        <p:spPr>
          <a:xfrm>
            <a:off x="1215450" y="4798918"/>
            <a:ext cx="4517136" cy="246221"/>
          </a:xfrm>
        </p:spPr>
        <p:txBody>
          <a:bodyPr wrap="square" anchor="t" anchorCtr="0">
            <a:noAutofit/>
          </a:bodyPr>
          <a:lstStyle>
            <a:lvl1pPr marL="0" indent="0" algn="l">
              <a:lnSpc>
                <a:spcPct val="100000"/>
              </a:lnSpc>
              <a:spcBef>
                <a:spcPts val="1200"/>
              </a:spcBef>
              <a:spcAft>
                <a:spcPts val="60"/>
              </a:spcAft>
              <a:buNone/>
              <a:defRPr sz="1600" b="0" i="0">
                <a:solidFill>
                  <a:schemeClr val="tx1"/>
                </a:solidFill>
                <a:latin typeface="+mn-lt"/>
                <a:ea typeface="Roboto Light" panose="02000000000000000000" pitchFamily="2" charset="0"/>
              </a:defRPr>
            </a:lvl1pPr>
            <a:lvl2pPr marL="457200" indent="0" algn="ctr">
              <a:buNone/>
              <a:defRPr sz="1600" b="0" i="0">
                <a:solidFill>
                  <a:schemeClr val="bg1"/>
                </a:solidFill>
                <a:latin typeface="Roboto Light" panose="02000000000000000000" pitchFamily="2" charset="0"/>
                <a:ea typeface="Roboto Light" panose="02000000000000000000" pitchFamily="2" charset="0"/>
              </a:defRPr>
            </a:lvl2pPr>
            <a:lvl3pPr marL="914400" indent="0" algn="ctr">
              <a:buNone/>
              <a:defRPr sz="1600" b="0" i="0">
                <a:solidFill>
                  <a:schemeClr val="bg1"/>
                </a:solidFill>
                <a:latin typeface="Roboto Light" panose="02000000000000000000" pitchFamily="2" charset="0"/>
                <a:ea typeface="Roboto Light" panose="02000000000000000000" pitchFamily="2" charset="0"/>
              </a:defRPr>
            </a:lvl3pPr>
            <a:lvl4pPr marL="1371600" indent="0" algn="ctr">
              <a:buNone/>
              <a:defRPr sz="1600" b="0" i="0">
                <a:solidFill>
                  <a:schemeClr val="bg1"/>
                </a:solidFill>
                <a:latin typeface="Roboto Light" panose="02000000000000000000" pitchFamily="2" charset="0"/>
                <a:ea typeface="Roboto Light" panose="02000000000000000000" pitchFamily="2" charset="0"/>
              </a:defRPr>
            </a:lvl4pPr>
            <a:lvl5pPr marL="1828800" indent="0" algn="ctr">
              <a:buNone/>
              <a:defRPr sz="1600" b="0" i="0">
                <a:solidFill>
                  <a:schemeClr val="bg1"/>
                </a:solidFill>
                <a:latin typeface="Roboto Light" panose="02000000000000000000" pitchFamily="2" charset="0"/>
                <a:ea typeface="Roboto Light" panose="02000000000000000000" pitchFamily="2" charset="0"/>
              </a:defRPr>
            </a:lvl5pPr>
          </a:lstStyle>
          <a:p>
            <a:pPr lvl="0"/>
            <a:r>
              <a:rPr lang="en-US"/>
              <a:t>Click to edit Master text styles</a:t>
            </a:r>
          </a:p>
        </p:txBody>
      </p:sp>
      <p:sp>
        <p:nvSpPr>
          <p:cNvPr id="12" name="Subtitle 2">
            <a:extLst>
              <a:ext uri="{FF2B5EF4-FFF2-40B4-BE49-F238E27FC236}">
                <a16:creationId xmlns:a16="http://schemas.microsoft.com/office/drawing/2014/main" id="{9A6F6DA4-481A-E606-D7BA-9C2165FE3EB8}"/>
              </a:ext>
            </a:extLst>
          </p:cNvPr>
          <p:cNvSpPr>
            <a:spLocks noGrp="1"/>
          </p:cNvSpPr>
          <p:nvPr>
            <p:ph type="subTitle" idx="1" hasCustomPrompt="1"/>
          </p:nvPr>
        </p:nvSpPr>
        <p:spPr>
          <a:xfrm>
            <a:off x="1215450" y="4031052"/>
            <a:ext cx="4517136" cy="180049"/>
          </a:xfrm>
        </p:spPr>
        <p:txBody>
          <a:bodyPr wrap="square" anchor="t" anchorCtr="0">
            <a:noAutofit/>
          </a:bodyPr>
          <a:lstStyle>
            <a:lvl1pPr marL="0" indent="0" algn="l">
              <a:spcBef>
                <a:spcPts val="1200"/>
              </a:spcBef>
              <a:spcAft>
                <a:spcPts val="60"/>
              </a:spcAft>
              <a:buNone/>
              <a:defRPr sz="1300" b="1" spc="3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3" name="Rectangle 12">
            <a:extLst>
              <a:ext uri="{FF2B5EF4-FFF2-40B4-BE49-F238E27FC236}">
                <a16:creationId xmlns:a16="http://schemas.microsoft.com/office/drawing/2014/main" id="{8D17B51F-DF85-E9E0-712B-297B83E802F9}"/>
              </a:ext>
            </a:extLst>
          </p:cNvPr>
          <p:cNvSpPr/>
          <p:nvPr userDrawn="1"/>
        </p:nvSpPr>
        <p:spPr>
          <a:xfrm>
            <a:off x="1215450" y="3780792"/>
            <a:ext cx="854364" cy="71915"/>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274748"/>
              </a:solidFill>
            </a:endParaRPr>
          </a:p>
        </p:txBody>
      </p:sp>
    </p:spTree>
    <p:extLst>
      <p:ext uri="{BB962C8B-B14F-4D97-AF65-F5344CB8AC3E}">
        <p14:creationId xmlns:p14="http://schemas.microsoft.com/office/powerpoint/2010/main" val="36203042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column image">
    <p:spTree>
      <p:nvGrpSpPr>
        <p:cNvPr id="1" name=""/>
        <p:cNvGrpSpPr/>
        <p:nvPr/>
      </p:nvGrpSpPr>
      <p:grpSpPr>
        <a:xfrm>
          <a:off x="0" y="0"/>
          <a:ext cx="0" cy="0"/>
          <a:chOff x="0" y="0"/>
          <a:chExt cx="0" cy="0"/>
        </a:xfrm>
      </p:grpSpPr>
      <p:sp>
        <p:nvSpPr>
          <p:cNvPr id="124" name="Freeform 123">
            <a:extLst>
              <a:ext uri="{FF2B5EF4-FFF2-40B4-BE49-F238E27FC236}">
                <a16:creationId xmlns:a16="http://schemas.microsoft.com/office/drawing/2014/main" id="{14819B2D-3933-9761-A0E0-F8A47EFAE83C}"/>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tx1"/>
          </a:solidFill>
          <a:ln w="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265D5DB1-B0F4-39A7-9E5F-343BB17944E4}"/>
              </a:ext>
            </a:extLst>
          </p:cNvPr>
          <p:cNvSpPr>
            <a:spLocks noGrp="1"/>
          </p:cNvSpPr>
          <p:nvPr>
            <p:ph type="title" hasCustomPrompt="1"/>
          </p:nvPr>
        </p:nvSpPr>
        <p:spPr>
          <a:xfrm>
            <a:off x="314692" y="365125"/>
            <a:ext cx="11685523" cy="917575"/>
          </a:xfrm>
        </p:spPr>
        <p:txBody>
          <a:bodyPr>
            <a:noAutofit/>
          </a:bodyPr>
          <a:lstStyle>
            <a:lvl1pPr>
              <a:defRPr b="1">
                <a:solidFill>
                  <a:schemeClr val="bg1"/>
                </a:solidFill>
              </a:defRPr>
            </a:lvl1pPr>
          </a:lstStyle>
          <a:p>
            <a:r>
              <a:rPr lang="en-US" dirty="0"/>
              <a:t>One-sentence headline stating the main takeaway message for the slide; no longer than two lines </a:t>
            </a:r>
          </a:p>
        </p:txBody>
      </p:sp>
      <p:sp>
        <p:nvSpPr>
          <p:cNvPr id="4" name="Rectangle 6">
            <a:extLst>
              <a:ext uri="{FF2B5EF4-FFF2-40B4-BE49-F238E27FC236}">
                <a16:creationId xmlns:a16="http://schemas.microsoft.com/office/drawing/2014/main" id="{DAF7721B-92F3-10FF-5A89-459D1C6BA969}"/>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pic>
        <p:nvPicPr>
          <p:cNvPr id="3" name="Graphic 2">
            <a:extLst>
              <a:ext uri="{FF2B5EF4-FFF2-40B4-BE49-F238E27FC236}">
                <a16:creationId xmlns:a16="http://schemas.microsoft.com/office/drawing/2014/main" id="{0FD5FAFE-F099-74C8-600F-3FEE5ACA26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14693" y="6431818"/>
            <a:ext cx="1188988" cy="285824"/>
          </a:xfrm>
          <a:prstGeom prst="rect">
            <a:avLst/>
          </a:prstGeom>
        </p:spPr>
      </p:pic>
      <p:sp>
        <p:nvSpPr>
          <p:cNvPr id="6" name="Picture Placeholder 360">
            <a:extLst>
              <a:ext uri="{FF2B5EF4-FFF2-40B4-BE49-F238E27FC236}">
                <a16:creationId xmlns:a16="http://schemas.microsoft.com/office/drawing/2014/main" id="{22CDA623-F17D-C055-60D8-139C9924BE30}"/>
              </a:ext>
            </a:extLst>
          </p:cNvPr>
          <p:cNvSpPr>
            <a:spLocks noGrp="1"/>
          </p:cNvSpPr>
          <p:nvPr>
            <p:ph type="pic" sz="quarter" idx="12"/>
          </p:nvPr>
        </p:nvSpPr>
        <p:spPr>
          <a:xfrm>
            <a:off x="1773908" y="1647919"/>
            <a:ext cx="2393950" cy="2393950"/>
          </a:xfrm>
          <a:solidFill>
            <a:schemeClr val="bg2"/>
          </a:solidFill>
        </p:spPr>
        <p:txBody>
          <a:bodyPr/>
          <a:lstStyle/>
          <a:p>
            <a:r>
              <a:rPr lang="en-US"/>
              <a:t>Click icon to add picture</a:t>
            </a:r>
            <a:endParaRPr lang="en-US" dirty="0"/>
          </a:p>
        </p:txBody>
      </p:sp>
      <p:sp>
        <p:nvSpPr>
          <p:cNvPr id="7" name="Picture Placeholder 360">
            <a:extLst>
              <a:ext uri="{FF2B5EF4-FFF2-40B4-BE49-F238E27FC236}">
                <a16:creationId xmlns:a16="http://schemas.microsoft.com/office/drawing/2014/main" id="{3347E071-335C-4249-3E65-B4125AADA3C2}"/>
              </a:ext>
            </a:extLst>
          </p:cNvPr>
          <p:cNvSpPr>
            <a:spLocks noGrp="1"/>
          </p:cNvSpPr>
          <p:nvPr>
            <p:ph type="pic" sz="quarter" idx="13"/>
          </p:nvPr>
        </p:nvSpPr>
        <p:spPr>
          <a:xfrm>
            <a:off x="4949380" y="1654993"/>
            <a:ext cx="2393950" cy="2393950"/>
          </a:xfrm>
          <a:solidFill>
            <a:schemeClr val="bg2"/>
          </a:solidFill>
        </p:spPr>
        <p:txBody>
          <a:bodyPr/>
          <a:lstStyle/>
          <a:p>
            <a:r>
              <a:rPr lang="en-US"/>
              <a:t>Click icon to add picture</a:t>
            </a:r>
          </a:p>
        </p:txBody>
      </p:sp>
      <p:sp>
        <p:nvSpPr>
          <p:cNvPr id="8" name="Picture Placeholder 360">
            <a:extLst>
              <a:ext uri="{FF2B5EF4-FFF2-40B4-BE49-F238E27FC236}">
                <a16:creationId xmlns:a16="http://schemas.microsoft.com/office/drawing/2014/main" id="{3FE91602-2738-A673-EBF8-A0ACA14E6531}"/>
              </a:ext>
            </a:extLst>
          </p:cNvPr>
          <p:cNvSpPr>
            <a:spLocks noGrp="1"/>
          </p:cNvSpPr>
          <p:nvPr>
            <p:ph type="pic" sz="quarter" idx="14"/>
          </p:nvPr>
        </p:nvSpPr>
        <p:spPr>
          <a:xfrm>
            <a:off x="8126285" y="1677066"/>
            <a:ext cx="2393950" cy="2393950"/>
          </a:xfrm>
          <a:solidFill>
            <a:schemeClr val="bg2"/>
          </a:solidFill>
        </p:spPr>
        <p:txBody>
          <a:bodyPr/>
          <a:lstStyle/>
          <a:p>
            <a:r>
              <a:rPr lang="en-US"/>
              <a:t>Click icon to add picture</a:t>
            </a:r>
          </a:p>
        </p:txBody>
      </p:sp>
      <p:sp>
        <p:nvSpPr>
          <p:cNvPr id="9" name="Text Placeholder 364">
            <a:extLst>
              <a:ext uri="{FF2B5EF4-FFF2-40B4-BE49-F238E27FC236}">
                <a16:creationId xmlns:a16="http://schemas.microsoft.com/office/drawing/2014/main" id="{9403276D-5FB8-BD3C-65B5-24E0F431ACF3}"/>
              </a:ext>
            </a:extLst>
          </p:cNvPr>
          <p:cNvSpPr>
            <a:spLocks noGrp="1"/>
          </p:cNvSpPr>
          <p:nvPr>
            <p:ph type="body" sz="quarter" idx="15" hasCustomPrompt="1"/>
          </p:nvPr>
        </p:nvSpPr>
        <p:spPr>
          <a:xfrm>
            <a:off x="1773238" y="4209116"/>
            <a:ext cx="2393950" cy="369332"/>
          </a:xfrm>
        </p:spPr>
        <p:txBody>
          <a:bodyPr tIns="91440" bIns="0">
            <a:noAutofit/>
          </a:bodyPr>
          <a:lstStyle>
            <a:lvl1pPr marL="0" indent="0" algn="ctr">
              <a:buNone/>
              <a:defRPr sz="2000" b="1">
                <a:solidFill>
                  <a:schemeClr val="bg1"/>
                </a:solidFill>
              </a:defRPr>
            </a:lvl1pPr>
            <a:lvl2pPr marL="457200" indent="0" algn="ctr">
              <a:buNone/>
              <a:defRPr sz="2000" b="1">
                <a:solidFill>
                  <a:schemeClr val="bg1"/>
                </a:solidFill>
              </a:defRPr>
            </a:lvl2pPr>
            <a:lvl3pPr marL="914400" indent="0" algn="ctr">
              <a:buNone/>
              <a:defRPr sz="2000" b="1">
                <a:solidFill>
                  <a:schemeClr val="bg1"/>
                </a:solidFill>
              </a:defRPr>
            </a:lvl3pPr>
            <a:lvl4pPr marL="1371600" indent="0" algn="ctr">
              <a:buNone/>
              <a:defRPr sz="2000" b="1">
                <a:solidFill>
                  <a:schemeClr val="bg1"/>
                </a:solidFill>
              </a:defRPr>
            </a:lvl4pPr>
            <a:lvl5pPr marL="1828800" indent="0" algn="ctr">
              <a:buNone/>
              <a:defRPr sz="2000" b="1">
                <a:solidFill>
                  <a:schemeClr val="bg1"/>
                </a:solidFill>
              </a:defRPr>
            </a:lvl5pPr>
          </a:lstStyle>
          <a:p>
            <a:pPr lvl="0"/>
            <a:r>
              <a:rPr lang="en-US" dirty="0"/>
              <a:t>Supporting point 1</a:t>
            </a:r>
          </a:p>
        </p:txBody>
      </p:sp>
      <p:sp>
        <p:nvSpPr>
          <p:cNvPr id="10" name="Text Placeholder 364">
            <a:extLst>
              <a:ext uri="{FF2B5EF4-FFF2-40B4-BE49-F238E27FC236}">
                <a16:creationId xmlns:a16="http://schemas.microsoft.com/office/drawing/2014/main" id="{DEAD8E05-AA79-AD7E-E31D-26EE870F8371}"/>
              </a:ext>
            </a:extLst>
          </p:cNvPr>
          <p:cNvSpPr>
            <a:spLocks noGrp="1"/>
          </p:cNvSpPr>
          <p:nvPr>
            <p:ph type="body" sz="quarter" idx="16" hasCustomPrompt="1"/>
          </p:nvPr>
        </p:nvSpPr>
        <p:spPr>
          <a:xfrm>
            <a:off x="4949380" y="4209116"/>
            <a:ext cx="2393950" cy="369332"/>
          </a:xfrm>
        </p:spPr>
        <p:txBody>
          <a:bodyPr tIns="91440" bIns="0">
            <a:noAutofit/>
          </a:bodyPr>
          <a:lstStyle>
            <a:lvl1pPr marL="0" indent="0" algn="ctr">
              <a:buNone/>
              <a:defRPr sz="2000" b="1">
                <a:solidFill>
                  <a:schemeClr val="bg1"/>
                </a:solidFill>
              </a:defRPr>
            </a:lvl1pPr>
            <a:lvl2pPr marL="457200" indent="0" algn="ctr">
              <a:buNone/>
              <a:defRPr sz="2000" b="1">
                <a:solidFill>
                  <a:schemeClr val="bg1"/>
                </a:solidFill>
              </a:defRPr>
            </a:lvl2pPr>
            <a:lvl3pPr marL="914400" indent="0" algn="ctr">
              <a:buNone/>
              <a:defRPr sz="2000" b="1">
                <a:solidFill>
                  <a:schemeClr val="bg1"/>
                </a:solidFill>
              </a:defRPr>
            </a:lvl3pPr>
            <a:lvl4pPr marL="1371600" indent="0" algn="ctr">
              <a:buNone/>
              <a:defRPr sz="2000" b="1">
                <a:solidFill>
                  <a:schemeClr val="bg1"/>
                </a:solidFill>
              </a:defRPr>
            </a:lvl4pPr>
            <a:lvl5pPr marL="1828800" indent="0" algn="ctr">
              <a:buNone/>
              <a:defRPr sz="2000" b="1">
                <a:solidFill>
                  <a:schemeClr val="bg1"/>
                </a:solidFill>
              </a:defRPr>
            </a:lvl5pPr>
          </a:lstStyle>
          <a:p>
            <a:pPr lvl="0"/>
            <a:r>
              <a:rPr lang="en-US" dirty="0"/>
              <a:t>Supporting point 2</a:t>
            </a:r>
          </a:p>
        </p:txBody>
      </p:sp>
      <p:sp>
        <p:nvSpPr>
          <p:cNvPr id="11" name="Text Placeholder 364">
            <a:extLst>
              <a:ext uri="{FF2B5EF4-FFF2-40B4-BE49-F238E27FC236}">
                <a16:creationId xmlns:a16="http://schemas.microsoft.com/office/drawing/2014/main" id="{A7759041-293D-A1CE-7012-E2391337B1E4}"/>
              </a:ext>
            </a:extLst>
          </p:cNvPr>
          <p:cNvSpPr>
            <a:spLocks noGrp="1"/>
          </p:cNvSpPr>
          <p:nvPr>
            <p:ph type="body" sz="quarter" idx="17" hasCustomPrompt="1"/>
          </p:nvPr>
        </p:nvSpPr>
        <p:spPr>
          <a:xfrm>
            <a:off x="8126285" y="4209116"/>
            <a:ext cx="2393950" cy="369332"/>
          </a:xfrm>
        </p:spPr>
        <p:txBody>
          <a:bodyPr tIns="91440" bIns="0">
            <a:noAutofit/>
          </a:bodyPr>
          <a:lstStyle>
            <a:lvl1pPr marL="0" indent="0" algn="ctr">
              <a:buNone/>
              <a:defRPr sz="2000" b="1">
                <a:solidFill>
                  <a:schemeClr val="bg1"/>
                </a:solidFill>
              </a:defRPr>
            </a:lvl1pPr>
            <a:lvl2pPr marL="457200" indent="0" algn="ctr">
              <a:buNone/>
              <a:defRPr sz="2000" b="1">
                <a:solidFill>
                  <a:schemeClr val="bg1"/>
                </a:solidFill>
              </a:defRPr>
            </a:lvl2pPr>
            <a:lvl3pPr marL="914400" indent="0" algn="ctr">
              <a:buNone/>
              <a:defRPr sz="2000" b="1">
                <a:solidFill>
                  <a:schemeClr val="bg1"/>
                </a:solidFill>
              </a:defRPr>
            </a:lvl3pPr>
            <a:lvl4pPr marL="1371600" indent="0" algn="ctr">
              <a:buNone/>
              <a:defRPr sz="2000" b="1">
                <a:solidFill>
                  <a:schemeClr val="bg1"/>
                </a:solidFill>
              </a:defRPr>
            </a:lvl4pPr>
            <a:lvl5pPr marL="1828800" indent="0" algn="ctr">
              <a:buNone/>
              <a:defRPr sz="2000" b="1">
                <a:solidFill>
                  <a:schemeClr val="bg1"/>
                </a:solidFill>
              </a:defRPr>
            </a:lvl5pPr>
          </a:lstStyle>
          <a:p>
            <a:pPr lvl="0"/>
            <a:r>
              <a:rPr lang="en-US" dirty="0"/>
              <a:t>Supporting point 3</a:t>
            </a:r>
          </a:p>
        </p:txBody>
      </p:sp>
    </p:spTree>
    <p:extLst>
      <p:ext uri="{BB962C8B-B14F-4D97-AF65-F5344CB8AC3E}">
        <p14:creationId xmlns:p14="http://schemas.microsoft.com/office/powerpoint/2010/main" val="2966537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column-bar">
    <p:spTree>
      <p:nvGrpSpPr>
        <p:cNvPr id="1" name=""/>
        <p:cNvGrpSpPr/>
        <p:nvPr/>
      </p:nvGrpSpPr>
      <p:grpSpPr>
        <a:xfrm>
          <a:off x="0" y="0"/>
          <a:ext cx="0" cy="0"/>
          <a:chOff x="0" y="0"/>
          <a:chExt cx="0" cy="0"/>
        </a:xfrm>
      </p:grpSpPr>
      <p:sp>
        <p:nvSpPr>
          <p:cNvPr id="42" name="Freeform 41">
            <a:extLst>
              <a:ext uri="{FF2B5EF4-FFF2-40B4-BE49-F238E27FC236}">
                <a16:creationId xmlns:a16="http://schemas.microsoft.com/office/drawing/2014/main" id="{31846654-6835-CFFC-15E4-5A6E77573C13}"/>
              </a:ext>
            </a:extLst>
          </p:cNvPr>
          <p:cNvSpPr/>
          <p:nvPr/>
        </p:nvSpPr>
        <p:spPr>
          <a:xfrm>
            <a:off x="314692" y="1636672"/>
            <a:ext cx="2755330" cy="433965"/>
          </a:xfrm>
          <a:custGeom>
            <a:avLst/>
            <a:gdLst>
              <a:gd name="connsiteX0" fmla="*/ 0 w 2513520"/>
              <a:gd name="connsiteY0" fmla="*/ 0 h 373951"/>
              <a:gd name="connsiteX1" fmla="*/ 2513521 w 2513520"/>
              <a:gd name="connsiteY1" fmla="*/ 0 h 373951"/>
              <a:gd name="connsiteX2" fmla="*/ 2513521 w 2513520"/>
              <a:gd name="connsiteY2" fmla="*/ 373952 h 373951"/>
              <a:gd name="connsiteX3" fmla="*/ 0 w 2513520"/>
              <a:gd name="connsiteY3" fmla="*/ 373952 h 373951"/>
            </a:gdLst>
            <a:ahLst/>
            <a:cxnLst>
              <a:cxn ang="0">
                <a:pos x="connsiteX0" y="connsiteY0"/>
              </a:cxn>
              <a:cxn ang="0">
                <a:pos x="connsiteX1" y="connsiteY1"/>
              </a:cxn>
              <a:cxn ang="0">
                <a:pos x="connsiteX2" y="connsiteY2"/>
              </a:cxn>
              <a:cxn ang="0">
                <a:pos x="connsiteX3" y="connsiteY3"/>
              </a:cxn>
            </a:cxnLst>
            <a:rect l="l" t="t" r="r" b="b"/>
            <a:pathLst>
              <a:path w="2513520" h="373951">
                <a:moveTo>
                  <a:pt x="0" y="0"/>
                </a:moveTo>
                <a:lnTo>
                  <a:pt x="2513521" y="0"/>
                </a:lnTo>
                <a:lnTo>
                  <a:pt x="2513521" y="373952"/>
                </a:lnTo>
                <a:lnTo>
                  <a:pt x="0" y="373952"/>
                </a:lnTo>
                <a:close/>
              </a:path>
            </a:pathLst>
          </a:custGeom>
          <a:solidFill>
            <a:schemeClr val="tx2"/>
          </a:solidFill>
          <a:ln w="0" cap="flat">
            <a:noFill/>
            <a:prstDash val="solid"/>
            <a:miter/>
          </a:ln>
        </p:spPr>
        <p:txBody>
          <a:bodyPr rtlCol="0" anchor="ctr">
            <a:noAutofit/>
          </a:bodyPr>
          <a:lstStyle/>
          <a:p>
            <a:endParaRPr lang="en-US"/>
          </a:p>
        </p:txBody>
      </p:sp>
      <p:sp>
        <p:nvSpPr>
          <p:cNvPr id="986" name="Freeform 985">
            <a:extLst>
              <a:ext uri="{FF2B5EF4-FFF2-40B4-BE49-F238E27FC236}">
                <a16:creationId xmlns:a16="http://schemas.microsoft.com/office/drawing/2014/main" id="{DD9191FA-8884-C2D5-4585-3E38817331A0}"/>
              </a:ext>
            </a:extLst>
          </p:cNvPr>
          <p:cNvSpPr/>
          <p:nvPr/>
        </p:nvSpPr>
        <p:spPr>
          <a:xfrm>
            <a:off x="3223131" y="1636672"/>
            <a:ext cx="2755330" cy="373951"/>
          </a:xfrm>
          <a:custGeom>
            <a:avLst/>
            <a:gdLst>
              <a:gd name="connsiteX0" fmla="*/ 0 w 2513520"/>
              <a:gd name="connsiteY0" fmla="*/ 0 h 373951"/>
              <a:gd name="connsiteX1" fmla="*/ 2513521 w 2513520"/>
              <a:gd name="connsiteY1" fmla="*/ 0 h 373951"/>
              <a:gd name="connsiteX2" fmla="*/ 2513521 w 2513520"/>
              <a:gd name="connsiteY2" fmla="*/ 373952 h 373951"/>
              <a:gd name="connsiteX3" fmla="*/ 0 w 2513520"/>
              <a:gd name="connsiteY3" fmla="*/ 373952 h 373951"/>
            </a:gdLst>
            <a:ahLst/>
            <a:cxnLst>
              <a:cxn ang="0">
                <a:pos x="connsiteX0" y="connsiteY0"/>
              </a:cxn>
              <a:cxn ang="0">
                <a:pos x="connsiteX1" y="connsiteY1"/>
              </a:cxn>
              <a:cxn ang="0">
                <a:pos x="connsiteX2" y="connsiteY2"/>
              </a:cxn>
              <a:cxn ang="0">
                <a:pos x="connsiteX3" y="connsiteY3"/>
              </a:cxn>
            </a:cxnLst>
            <a:rect l="l" t="t" r="r" b="b"/>
            <a:pathLst>
              <a:path w="2513520" h="373951">
                <a:moveTo>
                  <a:pt x="0" y="0"/>
                </a:moveTo>
                <a:lnTo>
                  <a:pt x="2513521" y="0"/>
                </a:lnTo>
                <a:lnTo>
                  <a:pt x="2513521" y="373952"/>
                </a:lnTo>
                <a:lnTo>
                  <a:pt x="0" y="373952"/>
                </a:lnTo>
                <a:close/>
              </a:path>
            </a:pathLst>
          </a:custGeom>
          <a:solidFill>
            <a:schemeClr val="accent1"/>
          </a:solidFill>
          <a:ln w="0" cap="flat">
            <a:noFill/>
            <a:prstDash val="solid"/>
            <a:miter/>
          </a:ln>
        </p:spPr>
        <p:txBody>
          <a:bodyPr rtlCol="0" anchor="ctr"/>
          <a:lstStyle/>
          <a:p>
            <a:endParaRPr lang="en-US"/>
          </a:p>
        </p:txBody>
      </p:sp>
      <p:sp>
        <p:nvSpPr>
          <p:cNvPr id="1800" name="Freeform 1799">
            <a:extLst>
              <a:ext uri="{FF2B5EF4-FFF2-40B4-BE49-F238E27FC236}">
                <a16:creationId xmlns:a16="http://schemas.microsoft.com/office/drawing/2014/main" id="{2158B643-744C-E4DD-EB4D-DA7C87CCA463}"/>
              </a:ext>
            </a:extLst>
          </p:cNvPr>
          <p:cNvSpPr/>
          <p:nvPr/>
        </p:nvSpPr>
        <p:spPr>
          <a:xfrm>
            <a:off x="6144761" y="1636672"/>
            <a:ext cx="2740760" cy="433965"/>
          </a:xfrm>
          <a:custGeom>
            <a:avLst/>
            <a:gdLst>
              <a:gd name="connsiteX0" fmla="*/ 0 w 2513520"/>
              <a:gd name="connsiteY0" fmla="*/ 0 h 373951"/>
              <a:gd name="connsiteX1" fmla="*/ 2513521 w 2513520"/>
              <a:gd name="connsiteY1" fmla="*/ 0 h 373951"/>
              <a:gd name="connsiteX2" fmla="*/ 2513521 w 2513520"/>
              <a:gd name="connsiteY2" fmla="*/ 373952 h 373951"/>
              <a:gd name="connsiteX3" fmla="*/ 0 w 2513520"/>
              <a:gd name="connsiteY3" fmla="*/ 373952 h 373951"/>
            </a:gdLst>
            <a:ahLst/>
            <a:cxnLst>
              <a:cxn ang="0">
                <a:pos x="connsiteX0" y="connsiteY0"/>
              </a:cxn>
              <a:cxn ang="0">
                <a:pos x="connsiteX1" y="connsiteY1"/>
              </a:cxn>
              <a:cxn ang="0">
                <a:pos x="connsiteX2" y="connsiteY2"/>
              </a:cxn>
              <a:cxn ang="0">
                <a:pos x="connsiteX3" y="connsiteY3"/>
              </a:cxn>
            </a:cxnLst>
            <a:rect l="l" t="t" r="r" b="b"/>
            <a:pathLst>
              <a:path w="2513520" h="373951">
                <a:moveTo>
                  <a:pt x="0" y="0"/>
                </a:moveTo>
                <a:lnTo>
                  <a:pt x="2513521" y="0"/>
                </a:lnTo>
                <a:lnTo>
                  <a:pt x="2513521" y="373952"/>
                </a:lnTo>
                <a:lnTo>
                  <a:pt x="0" y="373952"/>
                </a:lnTo>
                <a:close/>
              </a:path>
            </a:pathLst>
          </a:custGeom>
          <a:solidFill>
            <a:schemeClr val="tx2"/>
          </a:solidFill>
          <a:ln w="0" cap="flat">
            <a:noFill/>
            <a:prstDash val="solid"/>
            <a:miter/>
          </a:ln>
        </p:spPr>
        <p:txBody>
          <a:bodyPr rtlCol="0" anchor="ctr"/>
          <a:lstStyle/>
          <a:p>
            <a:endParaRPr lang="en-US"/>
          </a:p>
        </p:txBody>
      </p:sp>
      <p:sp>
        <p:nvSpPr>
          <p:cNvPr id="2614" name="Freeform 2613">
            <a:extLst>
              <a:ext uri="{FF2B5EF4-FFF2-40B4-BE49-F238E27FC236}">
                <a16:creationId xmlns:a16="http://schemas.microsoft.com/office/drawing/2014/main" id="{2FDB1E58-ABCD-30F4-4DE0-D0A3D27B0B3B}"/>
              </a:ext>
            </a:extLst>
          </p:cNvPr>
          <p:cNvSpPr/>
          <p:nvPr/>
        </p:nvSpPr>
        <p:spPr>
          <a:xfrm>
            <a:off x="9070721" y="1636672"/>
            <a:ext cx="2755330" cy="433965"/>
          </a:xfrm>
          <a:custGeom>
            <a:avLst/>
            <a:gdLst>
              <a:gd name="connsiteX0" fmla="*/ 0 w 2513520"/>
              <a:gd name="connsiteY0" fmla="*/ 0 h 373951"/>
              <a:gd name="connsiteX1" fmla="*/ 2513520 w 2513520"/>
              <a:gd name="connsiteY1" fmla="*/ 0 h 373951"/>
              <a:gd name="connsiteX2" fmla="*/ 2513520 w 2513520"/>
              <a:gd name="connsiteY2" fmla="*/ 373952 h 373951"/>
              <a:gd name="connsiteX3" fmla="*/ 0 w 2513520"/>
              <a:gd name="connsiteY3" fmla="*/ 373952 h 373951"/>
            </a:gdLst>
            <a:ahLst/>
            <a:cxnLst>
              <a:cxn ang="0">
                <a:pos x="connsiteX0" y="connsiteY0"/>
              </a:cxn>
              <a:cxn ang="0">
                <a:pos x="connsiteX1" y="connsiteY1"/>
              </a:cxn>
              <a:cxn ang="0">
                <a:pos x="connsiteX2" y="connsiteY2"/>
              </a:cxn>
              <a:cxn ang="0">
                <a:pos x="connsiteX3" y="connsiteY3"/>
              </a:cxn>
            </a:cxnLst>
            <a:rect l="l" t="t" r="r" b="b"/>
            <a:pathLst>
              <a:path w="2513520" h="373951">
                <a:moveTo>
                  <a:pt x="0" y="0"/>
                </a:moveTo>
                <a:lnTo>
                  <a:pt x="2513520" y="0"/>
                </a:lnTo>
                <a:lnTo>
                  <a:pt x="2513520" y="373952"/>
                </a:lnTo>
                <a:lnTo>
                  <a:pt x="0" y="373952"/>
                </a:lnTo>
                <a:close/>
              </a:path>
            </a:pathLst>
          </a:custGeom>
          <a:solidFill>
            <a:schemeClr val="tx2"/>
          </a:solidFill>
          <a:ln w="0" cap="flat">
            <a:noFill/>
            <a:prstDash val="solid"/>
            <a:miter/>
          </a:ln>
        </p:spPr>
        <p:txBody>
          <a:bodyPr rtlCol="0" anchor="ctr"/>
          <a:lstStyle/>
          <a:p>
            <a:endParaRPr lang="en-US"/>
          </a:p>
        </p:txBody>
      </p:sp>
      <p:sp>
        <p:nvSpPr>
          <p:cNvPr id="213" name="Text Placeholder 212">
            <a:extLst>
              <a:ext uri="{FF2B5EF4-FFF2-40B4-BE49-F238E27FC236}">
                <a16:creationId xmlns:a16="http://schemas.microsoft.com/office/drawing/2014/main" id="{909EEC45-74F6-4D4A-3802-30D053469445}"/>
              </a:ext>
            </a:extLst>
          </p:cNvPr>
          <p:cNvSpPr>
            <a:spLocks noGrp="1"/>
          </p:cNvSpPr>
          <p:nvPr>
            <p:ph type="body" sz="quarter" idx="13" hasCustomPrompt="1"/>
          </p:nvPr>
        </p:nvSpPr>
        <p:spPr>
          <a:xfrm>
            <a:off x="314692" y="1636713"/>
            <a:ext cx="2740760" cy="433965"/>
          </a:xfrm>
        </p:spPr>
        <p:txBody>
          <a:bodyPr wrap="square" lIns="182880" tIns="91440" rIns="91440" bIns="91440">
            <a:spAutoFit/>
          </a:bodyPr>
          <a:lstStyle>
            <a:lvl1pPr marL="0" indent="0">
              <a:buNone/>
              <a:defRPr sz="1800" b="1">
                <a:solidFill>
                  <a:schemeClr val="bg1"/>
                </a:solidFill>
              </a:defRPr>
            </a:lvl1pPr>
            <a:lvl2pPr marL="457200" indent="0">
              <a:buNone/>
              <a:defRPr sz="1800" b="1">
                <a:solidFill>
                  <a:schemeClr val="bg1"/>
                </a:solidFill>
              </a:defRPr>
            </a:lvl2pPr>
            <a:lvl3pPr marL="914400" indent="0">
              <a:buNone/>
              <a:defRPr sz="1800" b="1">
                <a:solidFill>
                  <a:schemeClr val="bg1"/>
                </a:solidFill>
              </a:defRPr>
            </a:lvl3pPr>
            <a:lvl4pPr marL="1371600" indent="0">
              <a:buNone/>
              <a:defRPr sz="1800" b="1">
                <a:solidFill>
                  <a:schemeClr val="bg1"/>
                </a:solidFill>
              </a:defRPr>
            </a:lvl4pPr>
            <a:lvl5pPr marL="1828800" indent="0">
              <a:buNone/>
              <a:defRPr sz="1800" b="1">
                <a:solidFill>
                  <a:schemeClr val="bg1"/>
                </a:solidFill>
              </a:defRPr>
            </a:lvl5pPr>
          </a:lstStyle>
          <a:p>
            <a:pPr lvl="0"/>
            <a:r>
              <a:rPr lang="en-US" dirty="0"/>
              <a:t>Supporting point</a:t>
            </a:r>
          </a:p>
        </p:txBody>
      </p:sp>
      <p:sp>
        <p:nvSpPr>
          <p:cNvPr id="3429" name="Text Placeholder 212">
            <a:extLst>
              <a:ext uri="{FF2B5EF4-FFF2-40B4-BE49-F238E27FC236}">
                <a16:creationId xmlns:a16="http://schemas.microsoft.com/office/drawing/2014/main" id="{853CBCD8-5D3A-0441-6161-5960D4DE250A}"/>
              </a:ext>
            </a:extLst>
          </p:cNvPr>
          <p:cNvSpPr>
            <a:spLocks noGrp="1"/>
          </p:cNvSpPr>
          <p:nvPr>
            <p:ph type="body" sz="quarter" idx="15" hasCustomPrompt="1"/>
          </p:nvPr>
        </p:nvSpPr>
        <p:spPr>
          <a:xfrm>
            <a:off x="3237701" y="1636713"/>
            <a:ext cx="2740760" cy="433965"/>
          </a:xfrm>
          <a:solidFill>
            <a:schemeClr val="tx2"/>
          </a:solidFill>
        </p:spPr>
        <p:txBody>
          <a:bodyPr wrap="square" lIns="182880" tIns="91440" rIns="91440" bIns="91440">
            <a:noAutofit/>
          </a:bodyPr>
          <a:lstStyle>
            <a:lvl1pPr marL="0" indent="0">
              <a:buNone/>
              <a:defRPr sz="1800" b="1">
                <a:solidFill>
                  <a:schemeClr val="bg1"/>
                </a:solidFill>
              </a:defRPr>
            </a:lvl1pPr>
            <a:lvl2pPr marL="457200" indent="0">
              <a:buNone/>
              <a:defRPr sz="1800" b="1">
                <a:solidFill>
                  <a:schemeClr val="bg1"/>
                </a:solidFill>
              </a:defRPr>
            </a:lvl2pPr>
            <a:lvl3pPr marL="914400" indent="0">
              <a:buNone/>
              <a:defRPr sz="1800" b="1">
                <a:solidFill>
                  <a:schemeClr val="bg1"/>
                </a:solidFill>
              </a:defRPr>
            </a:lvl3pPr>
            <a:lvl4pPr marL="1371600" indent="0">
              <a:buNone/>
              <a:defRPr sz="1800" b="1">
                <a:solidFill>
                  <a:schemeClr val="bg1"/>
                </a:solidFill>
              </a:defRPr>
            </a:lvl4pPr>
            <a:lvl5pPr marL="1828800" indent="0">
              <a:buNone/>
              <a:defRPr sz="1800" b="1">
                <a:solidFill>
                  <a:schemeClr val="bg1"/>
                </a:solidFill>
              </a:defRPr>
            </a:lvl5pPr>
          </a:lstStyle>
          <a:p>
            <a:pPr lvl="0"/>
            <a:r>
              <a:rPr lang="en-US" dirty="0"/>
              <a:t>Supporting point</a:t>
            </a:r>
          </a:p>
        </p:txBody>
      </p:sp>
      <p:sp>
        <p:nvSpPr>
          <p:cNvPr id="3431" name="Text Placeholder 212">
            <a:extLst>
              <a:ext uri="{FF2B5EF4-FFF2-40B4-BE49-F238E27FC236}">
                <a16:creationId xmlns:a16="http://schemas.microsoft.com/office/drawing/2014/main" id="{C31F539B-83B4-84DA-2A7A-69A0245FA308}"/>
              </a:ext>
            </a:extLst>
          </p:cNvPr>
          <p:cNvSpPr>
            <a:spLocks noGrp="1"/>
          </p:cNvSpPr>
          <p:nvPr>
            <p:ph type="body" sz="quarter" idx="17" hasCustomPrompt="1"/>
          </p:nvPr>
        </p:nvSpPr>
        <p:spPr>
          <a:xfrm>
            <a:off x="6144761" y="1636713"/>
            <a:ext cx="2740760" cy="433965"/>
          </a:xfrm>
        </p:spPr>
        <p:txBody>
          <a:bodyPr wrap="square" lIns="182880" tIns="91440" rIns="91440" bIns="91440">
            <a:noAutofit/>
          </a:bodyPr>
          <a:lstStyle>
            <a:lvl1pPr marL="0" indent="0">
              <a:buNone/>
              <a:defRPr sz="1800" b="1">
                <a:solidFill>
                  <a:schemeClr val="bg1"/>
                </a:solidFill>
              </a:defRPr>
            </a:lvl1pPr>
            <a:lvl2pPr marL="457200" indent="0">
              <a:buNone/>
              <a:defRPr sz="1800" b="1">
                <a:solidFill>
                  <a:schemeClr val="bg1"/>
                </a:solidFill>
              </a:defRPr>
            </a:lvl2pPr>
            <a:lvl3pPr marL="914400" indent="0">
              <a:buNone/>
              <a:defRPr sz="1800" b="1">
                <a:solidFill>
                  <a:schemeClr val="bg1"/>
                </a:solidFill>
              </a:defRPr>
            </a:lvl3pPr>
            <a:lvl4pPr marL="1371600" indent="0">
              <a:buNone/>
              <a:defRPr sz="1800" b="1">
                <a:solidFill>
                  <a:schemeClr val="bg1"/>
                </a:solidFill>
              </a:defRPr>
            </a:lvl4pPr>
            <a:lvl5pPr marL="1828800" indent="0">
              <a:buNone/>
              <a:defRPr sz="1800" b="1">
                <a:solidFill>
                  <a:schemeClr val="bg1"/>
                </a:solidFill>
              </a:defRPr>
            </a:lvl5pPr>
          </a:lstStyle>
          <a:p>
            <a:pPr lvl="0"/>
            <a:r>
              <a:rPr lang="en-US" dirty="0"/>
              <a:t>Supporting point</a:t>
            </a:r>
          </a:p>
        </p:txBody>
      </p:sp>
      <p:sp>
        <p:nvSpPr>
          <p:cNvPr id="3433" name="Text Placeholder 212">
            <a:extLst>
              <a:ext uri="{FF2B5EF4-FFF2-40B4-BE49-F238E27FC236}">
                <a16:creationId xmlns:a16="http://schemas.microsoft.com/office/drawing/2014/main" id="{13B81730-FDA6-818A-892D-1FB9DA8DCF2B}"/>
              </a:ext>
            </a:extLst>
          </p:cNvPr>
          <p:cNvSpPr>
            <a:spLocks noGrp="1"/>
          </p:cNvSpPr>
          <p:nvPr>
            <p:ph type="body" sz="quarter" idx="19" hasCustomPrompt="1"/>
          </p:nvPr>
        </p:nvSpPr>
        <p:spPr>
          <a:xfrm>
            <a:off x="9069571" y="1636713"/>
            <a:ext cx="2740760" cy="433965"/>
          </a:xfrm>
        </p:spPr>
        <p:txBody>
          <a:bodyPr wrap="square" lIns="182880" tIns="91440" rIns="91440" bIns="91440">
            <a:noAutofit/>
          </a:bodyPr>
          <a:lstStyle>
            <a:lvl1pPr marL="0" indent="0">
              <a:buNone/>
              <a:defRPr sz="1800" b="1">
                <a:solidFill>
                  <a:schemeClr val="bg1"/>
                </a:solidFill>
              </a:defRPr>
            </a:lvl1pPr>
            <a:lvl2pPr marL="457200" indent="0">
              <a:buNone/>
              <a:defRPr sz="1800" b="1">
                <a:solidFill>
                  <a:schemeClr val="bg1"/>
                </a:solidFill>
              </a:defRPr>
            </a:lvl2pPr>
            <a:lvl3pPr marL="914400" indent="0">
              <a:buNone/>
              <a:defRPr sz="1800" b="1">
                <a:solidFill>
                  <a:schemeClr val="bg1"/>
                </a:solidFill>
              </a:defRPr>
            </a:lvl3pPr>
            <a:lvl4pPr marL="1371600" indent="0">
              <a:buNone/>
              <a:defRPr sz="1800" b="1">
                <a:solidFill>
                  <a:schemeClr val="bg1"/>
                </a:solidFill>
              </a:defRPr>
            </a:lvl4pPr>
            <a:lvl5pPr marL="1828800" indent="0">
              <a:buNone/>
              <a:defRPr sz="1800" b="1">
                <a:solidFill>
                  <a:schemeClr val="bg1"/>
                </a:solidFill>
              </a:defRPr>
            </a:lvl5pPr>
          </a:lstStyle>
          <a:p>
            <a:pPr lvl="0"/>
            <a:r>
              <a:rPr lang="en-US" dirty="0"/>
              <a:t>Supporting point</a:t>
            </a:r>
          </a:p>
        </p:txBody>
      </p:sp>
      <p:sp>
        <p:nvSpPr>
          <p:cNvPr id="2" name="Title 1">
            <a:extLst>
              <a:ext uri="{FF2B5EF4-FFF2-40B4-BE49-F238E27FC236}">
                <a16:creationId xmlns:a16="http://schemas.microsoft.com/office/drawing/2014/main" id="{B6D7CE54-A067-C608-8071-D9BFAF60EA84}"/>
              </a:ext>
            </a:extLst>
          </p:cNvPr>
          <p:cNvSpPr>
            <a:spLocks noGrp="1"/>
          </p:cNvSpPr>
          <p:nvPr>
            <p:ph type="title" hasCustomPrompt="1"/>
          </p:nvPr>
        </p:nvSpPr>
        <p:spPr>
          <a:xfrm>
            <a:off x="314692" y="365125"/>
            <a:ext cx="11492432" cy="886397"/>
          </a:xfrm>
        </p:spPr>
        <p:txBody>
          <a:bodyPr>
            <a:noAutofit/>
          </a:bodyPr>
          <a:lstStyle>
            <a:lvl1pPr>
              <a:defRPr>
                <a:solidFill>
                  <a:schemeClr val="tx1"/>
                </a:solidFill>
              </a:defRPr>
            </a:lvl1pPr>
          </a:lstStyle>
          <a:p>
            <a:r>
              <a:rPr lang="en-US" dirty="0"/>
              <a:t>One-sentence headline stating the main takeaway message for the slide; no longer than two lines </a:t>
            </a:r>
          </a:p>
        </p:txBody>
      </p:sp>
      <p:sp>
        <p:nvSpPr>
          <p:cNvPr id="3" name="Content Placeholder 2">
            <a:extLst>
              <a:ext uri="{FF2B5EF4-FFF2-40B4-BE49-F238E27FC236}">
                <a16:creationId xmlns:a16="http://schemas.microsoft.com/office/drawing/2014/main" id="{92B9DD14-4659-B8FE-84E6-93F5C544420C}"/>
              </a:ext>
            </a:extLst>
          </p:cNvPr>
          <p:cNvSpPr>
            <a:spLocks noGrp="1"/>
          </p:cNvSpPr>
          <p:nvPr>
            <p:ph sz="half" idx="1" hasCustomPrompt="1"/>
          </p:nvPr>
        </p:nvSpPr>
        <p:spPr>
          <a:xfrm>
            <a:off x="314692" y="2191870"/>
            <a:ext cx="2743968" cy="3617259"/>
          </a:xfrm>
        </p:spPr>
        <p:txBody>
          <a:bodyPr lIns="182880" tIns="91440" rIns="91440" bIns="91440">
            <a:noAutofit/>
          </a:bodyPr>
          <a:lstStyle>
            <a:lvl1pPr marL="0" indent="0">
              <a:spcBef>
                <a:spcPts val="1200"/>
              </a:spcBef>
              <a:spcAft>
                <a:spcPts val="60"/>
              </a:spcAft>
              <a:buNone/>
              <a:defRPr sz="1800">
                <a:solidFill>
                  <a:schemeClr val="tx1"/>
                </a:solidFill>
              </a:defRPr>
            </a:lvl1pPr>
            <a:lvl2pPr>
              <a:spcBef>
                <a:spcPts val="1200"/>
              </a:spcBef>
              <a:spcAft>
                <a:spcPts val="60"/>
              </a:spcAft>
              <a:defRPr sz="1600">
                <a:solidFill>
                  <a:schemeClr val="tx1"/>
                </a:solidFill>
              </a:defRPr>
            </a:lvl2pPr>
            <a:lvl3pPr>
              <a:spcBef>
                <a:spcPts val="1200"/>
              </a:spcBef>
              <a:spcAft>
                <a:spcPts val="60"/>
              </a:spcAft>
              <a:defRPr sz="1600">
                <a:solidFill>
                  <a:schemeClr val="tx1"/>
                </a:solidFill>
              </a:defRPr>
            </a:lvl3pPr>
            <a:lvl4pPr>
              <a:spcBef>
                <a:spcPts val="1200"/>
              </a:spcBef>
              <a:spcAft>
                <a:spcPts val="60"/>
              </a:spcAft>
              <a:defRPr sz="1600">
                <a:solidFill>
                  <a:schemeClr val="tx1"/>
                </a:solidFill>
              </a:defRPr>
            </a:lvl4pPr>
            <a:lvl5pPr>
              <a:spcBef>
                <a:spcPts val="1200"/>
              </a:spcBef>
              <a:spcAft>
                <a:spcPts val="60"/>
              </a:spcAft>
              <a:defRPr sz="1600"/>
            </a:lvl5pPr>
          </a:lstStyle>
          <a:p>
            <a:r>
              <a:rPr lang="en-US" dirty="0"/>
              <a:t>Supporting point 1</a:t>
            </a:r>
            <a:br>
              <a:rPr lang="en-US" dirty="0"/>
            </a:br>
            <a:r>
              <a:rPr lang="en-US" dirty="0"/>
              <a:t>Supporting point 2</a:t>
            </a:r>
            <a:br>
              <a:rPr lang="en-US" dirty="0"/>
            </a:br>
            <a:r>
              <a:rPr lang="en-US" dirty="0"/>
              <a:t>Supporting point 3</a:t>
            </a:r>
          </a:p>
        </p:txBody>
      </p:sp>
      <p:sp>
        <p:nvSpPr>
          <p:cNvPr id="3428" name="Content Placeholder 2">
            <a:extLst>
              <a:ext uri="{FF2B5EF4-FFF2-40B4-BE49-F238E27FC236}">
                <a16:creationId xmlns:a16="http://schemas.microsoft.com/office/drawing/2014/main" id="{91B561D3-B6AC-5C9F-026F-E37DD262A783}"/>
              </a:ext>
            </a:extLst>
          </p:cNvPr>
          <p:cNvSpPr>
            <a:spLocks noGrp="1"/>
          </p:cNvSpPr>
          <p:nvPr>
            <p:ph sz="half" idx="14" hasCustomPrompt="1"/>
          </p:nvPr>
        </p:nvSpPr>
        <p:spPr>
          <a:xfrm>
            <a:off x="3237701" y="2191870"/>
            <a:ext cx="2740760" cy="3617259"/>
          </a:xfrm>
        </p:spPr>
        <p:txBody>
          <a:bodyPr lIns="182880" tIns="91440" rIns="91440" bIns="91440">
            <a:noAutofit/>
          </a:bodyPr>
          <a:lstStyle>
            <a:lvl1pPr marL="0" indent="0">
              <a:spcBef>
                <a:spcPts val="1200"/>
              </a:spcBef>
              <a:spcAft>
                <a:spcPts val="60"/>
              </a:spcAft>
              <a:buNone/>
              <a:defRPr sz="1800">
                <a:solidFill>
                  <a:schemeClr val="tx1"/>
                </a:solidFill>
              </a:defRPr>
            </a:lvl1pPr>
            <a:lvl2pPr>
              <a:spcBef>
                <a:spcPts val="1200"/>
              </a:spcBef>
              <a:spcAft>
                <a:spcPts val="60"/>
              </a:spcAft>
              <a:defRPr sz="1600">
                <a:solidFill>
                  <a:schemeClr val="tx1"/>
                </a:solidFill>
              </a:defRPr>
            </a:lvl2pPr>
            <a:lvl3pPr>
              <a:spcBef>
                <a:spcPts val="1200"/>
              </a:spcBef>
              <a:spcAft>
                <a:spcPts val="60"/>
              </a:spcAft>
              <a:defRPr sz="1600">
                <a:solidFill>
                  <a:schemeClr val="tx1"/>
                </a:solidFill>
              </a:defRPr>
            </a:lvl3pPr>
            <a:lvl4pPr>
              <a:spcBef>
                <a:spcPts val="1200"/>
              </a:spcBef>
              <a:spcAft>
                <a:spcPts val="60"/>
              </a:spcAft>
              <a:defRPr sz="1600">
                <a:solidFill>
                  <a:schemeClr val="tx1"/>
                </a:solidFill>
              </a:defRPr>
            </a:lvl4pPr>
            <a:lvl5pPr>
              <a:spcBef>
                <a:spcPts val="1200"/>
              </a:spcBef>
              <a:spcAft>
                <a:spcPts val="60"/>
              </a:spcAft>
              <a:defRPr sz="1600"/>
            </a:lvl5pPr>
          </a:lstStyle>
          <a:p>
            <a:r>
              <a:rPr lang="en-US" dirty="0"/>
              <a:t>Supporting point 1</a:t>
            </a:r>
            <a:br>
              <a:rPr lang="en-US" dirty="0"/>
            </a:br>
            <a:r>
              <a:rPr lang="en-US" dirty="0"/>
              <a:t>Supporting point 2</a:t>
            </a:r>
            <a:br>
              <a:rPr lang="en-US" dirty="0"/>
            </a:br>
            <a:r>
              <a:rPr lang="en-US" dirty="0"/>
              <a:t>Supporting point 3</a:t>
            </a:r>
          </a:p>
        </p:txBody>
      </p:sp>
      <p:sp>
        <p:nvSpPr>
          <p:cNvPr id="3430" name="Content Placeholder 2">
            <a:extLst>
              <a:ext uri="{FF2B5EF4-FFF2-40B4-BE49-F238E27FC236}">
                <a16:creationId xmlns:a16="http://schemas.microsoft.com/office/drawing/2014/main" id="{0971FFF4-0C2D-A4E6-1474-3D6A4F0506DA}"/>
              </a:ext>
            </a:extLst>
          </p:cNvPr>
          <p:cNvSpPr>
            <a:spLocks noGrp="1"/>
          </p:cNvSpPr>
          <p:nvPr>
            <p:ph sz="half" idx="16" hasCustomPrompt="1"/>
          </p:nvPr>
        </p:nvSpPr>
        <p:spPr>
          <a:xfrm>
            <a:off x="6144032" y="2191870"/>
            <a:ext cx="2741489" cy="3617259"/>
          </a:xfrm>
        </p:spPr>
        <p:txBody>
          <a:bodyPr lIns="182880" tIns="91440" rIns="91440" bIns="91440">
            <a:noAutofit/>
          </a:bodyPr>
          <a:lstStyle>
            <a:lvl1pPr marL="0" indent="0">
              <a:spcBef>
                <a:spcPts val="1200"/>
              </a:spcBef>
              <a:spcAft>
                <a:spcPts val="60"/>
              </a:spcAft>
              <a:buNone/>
              <a:defRPr sz="1800">
                <a:solidFill>
                  <a:schemeClr val="tx1"/>
                </a:solidFill>
              </a:defRPr>
            </a:lvl1pPr>
            <a:lvl2pPr>
              <a:spcBef>
                <a:spcPts val="1200"/>
              </a:spcBef>
              <a:spcAft>
                <a:spcPts val="60"/>
              </a:spcAft>
              <a:defRPr sz="1600">
                <a:solidFill>
                  <a:schemeClr val="tx1"/>
                </a:solidFill>
              </a:defRPr>
            </a:lvl2pPr>
            <a:lvl3pPr>
              <a:spcBef>
                <a:spcPts val="1200"/>
              </a:spcBef>
              <a:spcAft>
                <a:spcPts val="60"/>
              </a:spcAft>
              <a:defRPr sz="1600">
                <a:solidFill>
                  <a:schemeClr val="tx1"/>
                </a:solidFill>
              </a:defRPr>
            </a:lvl3pPr>
            <a:lvl4pPr>
              <a:spcBef>
                <a:spcPts val="1200"/>
              </a:spcBef>
              <a:spcAft>
                <a:spcPts val="60"/>
              </a:spcAft>
              <a:defRPr sz="1600">
                <a:solidFill>
                  <a:schemeClr val="tx1"/>
                </a:solidFill>
              </a:defRPr>
            </a:lvl4pPr>
            <a:lvl5pPr>
              <a:spcBef>
                <a:spcPts val="1200"/>
              </a:spcBef>
              <a:spcAft>
                <a:spcPts val="60"/>
              </a:spcAft>
              <a:defRPr sz="1600"/>
            </a:lvl5pPr>
          </a:lstStyle>
          <a:p>
            <a:r>
              <a:rPr lang="en-US" dirty="0"/>
              <a:t>Supporting point 1</a:t>
            </a:r>
            <a:br>
              <a:rPr lang="en-US" dirty="0"/>
            </a:br>
            <a:r>
              <a:rPr lang="en-US" dirty="0"/>
              <a:t>Supporting point 2</a:t>
            </a:r>
            <a:br>
              <a:rPr lang="en-US" dirty="0"/>
            </a:br>
            <a:r>
              <a:rPr lang="en-US" dirty="0"/>
              <a:t>Supporting point 3</a:t>
            </a:r>
          </a:p>
        </p:txBody>
      </p:sp>
      <p:sp>
        <p:nvSpPr>
          <p:cNvPr id="3432" name="Content Placeholder 2">
            <a:extLst>
              <a:ext uri="{FF2B5EF4-FFF2-40B4-BE49-F238E27FC236}">
                <a16:creationId xmlns:a16="http://schemas.microsoft.com/office/drawing/2014/main" id="{13E0DCF4-21AE-4C71-696D-13E98DC66059}"/>
              </a:ext>
            </a:extLst>
          </p:cNvPr>
          <p:cNvSpPr>
            <a:spLocks noGrp="1"/>
          </p:cNvSpPr>
          <p:nvPr>
            <p:ph sz="half" idx="18" hasCustomPrompt="1"/>
          </p:nvPr>
        </p:nvSpPr>
        <p:spPr>
          <a:xfrm>
            <a:off x="9069571" y="2191870"/>
            <a:ext cx="2737553" cy="3617259"/>
          </a:xfrm>
        </p:spPr>
        <p:txBody>
          <a:bodyPr lIns="182880" tIns="91440" rIns="91440" bIns="91440">
            <a:noAutofit/>
          </a:bodyPr>
          <a:lstStyle>
            <a:lvl1pPr marL="0" indent="0">
              <a:spcBef>
                <a:spcPts val="1200"/>
              </a:spcBef>
              <a:spcAft>
                <a:spcPts val="60"/>
              </a:spcAft>
              <a:buNone/>
              <a:defRPr sz="1800">
                <a:solidFill>
                  <a:schemeClr val="tx1"/>
                </a:solidFill>
              </a:defRPr>
            </a:lvl1pPr>
            <a:lvl2pPr>
              <a:spcBef>
                <a:spcPts val="1200"/>
              </a:spcBef>
              <a:spcAft>
                <a:spcPts val="60"/>
              </a:spcAft>
              <a:defRPr sz="1600">
                <a:solidFill>
                  <a:schemeClr val="tx1"/>
                </a:solidFill>
              </a:defRPr>
            </a:lvl2pPr>
            <a:lvl3pPr>
              <a:spcBef>
                <a:spcPts val="1200"/>
              </a:spcBef>
              <a:spcAft>
                <a:spcPts val="60"/>
              </a:spcAft>
              <a:defRPr sz="1600">
                <a:solidFill>
                  <a:schemeClr val="tx1"/>
                </a:solidFill>
              </a:defRPr>
            </a:lvl3pPr>
            <a:lvl4pPr>
              <a:spcBef>
                <a:spcPts val="1200"/>
              </a:spcBef>
              <a:spcAft>
                <a:spcPts val="60"/>
              </a:spcAft>
              <a:defRPr sz="1600">
                <a:solidFill>
                  <a:schemeClr val="tx1"/>
                </a:solidFill>
              </a:defRPr>
            </a:lvl4pPr>
            <a:lvl5pPr>
              <a:spcBef>
                <a:spcPts val="1200"/>
              </a:spcBef>
              <a:spcAft>
                <a:spcPts val="60"/>
              </a:spcAft>
              <a:defRPr sz="1600"/>
            </a:lvl5pPr>
          </a:lstStyle>
          <a:p>
            <a:r>
              <a:rPr lang="en-US" dirty="0"/>
              <a:t>Supporting point 1</a:t>
            </a:r>
            <a:br>
              <a:rPr lang="en-US" dirty="0"/>
            </a:br>
            <a:r>
              <a:rPr lang="en-US" dirty="0"/>
              <a:t>Supporting point 2</a:t>
            </a:r>
            <a:br>
              <a:rPr lang="en-US" dirty="0"/>
            </a:br>
            <a:r>
              <a:rPr lang="en-US" dirty="0"/>
              <a:t>Supporting point 3</a:t>
            </a:r>
          </a:p>
        </p:txBody>
      </p:sp>
    </p:spTree>
    <p:extLst>
      <p:ext uri="{BB962C8B-B14F-4D97-AF65-F5344CB8AC3E}">
        <p14:creationId xmlns:p14="http://schemas.microsoft.com/office/powerpoint/2010/main" val="4981882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Supporting points">
    <p:spTree>
      <p:nvGrpSpPr>
        <p:cNvPr id="1" name=""/>
        <p:cNvGrpSpPr/>
        <p:nvPr/>
      </p:nvGrpSpPr>
      <p:grpSpPr>
        <a:xfrm>
          <a:off x="0" y="0"/>
          <a:ext cx="0" cy="0"/>
          <a:chOff x="0" y="0"/>
          <a:chExt cx="0" cy="0"/>
        </a:xfrm>
      </p:grpSpPr>
      <p:sp>
        <p:nvSpPr>
          <p:cNvPr id="12" name="Picture Placeholder 360">
            <a:extLst>
              <a:ext uri="{FF2B5EF4-FFF2-40B4-BE49-F238E27FC236}">
                <a16:creationId xmlns:a16="http://schemas.microsoft.com/office/drawing/2014/main" id="{406AFED2-ED49-1112-B21D-D2ECF913338D}"/>
              </a:ext>
            </a:extLst>
          </p:cNvPr>
          <p:cNvSpPr>
            <a:spLocks noGrp="1"/>
          </p:cNvSpPr>
          <p:nvPr>
            <p:ph type="pic" sz="quarter" idx="12"/>
          </p:nvPr>
        </p:nvSpPr>
        <p:spPr>
          <a:xfrm>
            <a:off x="3580965" y="1776677"/>
            <a:ext cx="2194560" cy="1855469"/>
          </a:xfrm>
          <a:solidFill>
            <a:schemeClr val="bg2"/>
          </a:solidFill>
        </p:spPr>
        <p:txBody>
          <a:bodyPr/>
          <a:lstStyle/>
          <a:p>
            <a:r>
              <a:rPr lang="en-US"/>
              <a:t>Click icon to add picture</a:t>
            </a:r>
            <a:endParaRPr lang="en-US" dirty="0"/>
          </a:p>
        </p:txBody>
      </p:sp>
      <p:sp>
        <p:nvSpPr>
          <p:cNvPr id="13" name="Picture Placeholder 360">
            <a:extLst>
              <a:ext uri="{FF2B5EF4-FFF2-40B4-BE49-F238E27FC236}">
                <a16:creationId xmlns:a16="http://schemas.microsoft.com/office/drawing/2014/main" id="{939E5704-91D7-1C33-1BB9-D89551BB48DB}"/>
              </a:ext>
            </a:extLst>
          </p:cNvPr>
          <p:cNvSpPr>
            <a:spLocks noGrp="1"/>
          </p:cNvSpPr>
          <p:nvPr>
            <p:ph type="pic" sz="quarter" idx="13"/>
          </p:nvPr>
        </p:nvSpPr>
        <p:spPr>
          <a:xfrm>
            <a:off x="3580965" y="3929080"/>
            <a:ext cx="2194560" cy="1855469"/>
          </a:xfrm>
          <a:solidFill>
            <a:schemeClr val="bg2"/>
          </a:solidFill>
        </p:spPr>
        <p:txBody>
          <a:bodyPr/>
          <a:lstStyle/>
          <a:p>
            <a:r>
              <a:rPr lang="en-US"/>
              <a:t>Click icon to add picture</a:t>
            </a:r>
            <a:endParaRPr lang="en-US" dirty="0"/>
          </a:p>
        </p:txBody>
      </p:sp>
      <p:sp>
        <p:nvSpPr>
          <p:cNvPr id="14" name="Picture Placeholder 360">
            <a:extLst>
              <a:ext uri="{FF2B5EF4-FFF2-40B4-BE49-F238E27FC236}">
                <a16:creationId xmlns:a16="http://schemas.microsoft.com/office/drawing/2014/main" id="{18357D60-C329-E014-7EC4-02AD7930A529}"/>
              </a:ext>
            </a:extLst>
          </p:cNvPr>
          <p:cNvSpPr>
            <a:spLocks noGrp="1"/>
          </p:cNvSpPr>
          <p:nvPr>
            <p:ph type="pic" sz="quarter" idx="14"/>
          </p:nvPr>
        </p:nvSpPr>
        <p:spPr>
          <a:xfrm>
            <a:off x="8521865" y="1776677"/>
            <a:ext cx="2194560" cy="1855469"/>
          </a:xfrm>
          <a:solidFill>
            <a:schemeClr val="bg2"/>
          </a:solidFill>
        </p:spPr>
        <p:txBody>
          <a:bodyPr/>
          <a:lstStyle/>
          <a:p>
            <a:r>
              <a:rPr lang="en-US"/>
              <a:t>Click icon to add picture</a:t>
            </a:r>
            <a:endParaRPr lang="en-US" dirty="0"/>
          </a:p>
        </p:txBody>
      </p:sp>
      <p:sp>
        <p:nvSpPr>
          <p:cNvPr id="15" name="Picture Placeholder 360">
            <a:extLst>
              <a:ext uri="{FF2B5EF4-FFF2-40B4-BE49-F238E27FC236}">
                <a16:creationId xmlns:a16="http://schemas.microsoft.com/office/drawing/2014/main" id="{1823B7A0-FA70-81A4-C409-2C310328D23B}"/>
              </a:ext>
            </a:extLst>
          </p:cNvPr>
          <p:cNvSpPr>
            <a:spLocks noGrp="1"/>
          </p:cNvSpPr>
          <p:nvPr>
            <p:ph type="pic" sz="quarter" idx="15"/>
          </p:nvPr>
        </p:nvSpPr>
        <p:spPr>
          <a:xfrm>
            <a:off x="8521865" y="3929080"/>
            <a:ext cx="2194560" cy="1855469"/>
          </a:xfrm>
          <a:solidFill>
            <a:schemeClr val="bg2"/>
          </a:solidFill>
        </p:spPr>
        <p:txBody>
          <a:bodyPr/>
          <a:lstStyle/>
          <a:p>
            <a:r>
              <a:rPr lang="en-US"/>
              <a:t>Click icon to add picture</a:t>
            </a:r>
            <a:endParaRPr lang="en-US" dirty="0"/>
          </a:p>
        </p:txBody>
      </p:sp>
      <p:sp>
        <p:nvSpPr>
          <p:cNvPr id="19" name="Rectangle 18">
            <a:extLst>
              <a:ext uri="{FF2B5EF4-FFF2-40B4-BE49-F238E27FC236}">
                <a16:creationId xmlns:a16="http://schemas.microsoft.com/office/drawing/2014/main" id="{AF48F5D4-4948-A730-AC23-EF31274A0DE1}"/>
              </a:ext>
            </a:extLst>
          </p:cNvPr>
          <p:cNvSpPr/>
          <p:nvPr/>
        </p:nvSpPr>
        <p:spPr>
          <a:xfrm>
            <a:off x="1384410" y="1758337"/>
            <a:ext cx="2199902" cy="1873809"/>
          </a:xfrm>
          <a:prstGeom prst="rect">
            <a:avLst/>
          </a:prstGeom>
          <a:solidFill>
            <a:schemeClr val="tx2"/>
          </a:solidFill>
          <a:ln w="4048" cap="flat">
            <a:noFill/>
            <a:prstDash val="solid"/>
            <a:miter/>
          </a:ln>
        </p:spPr>
        <p:txBody>
          <a:bodyPr lIns="164592" rtlCol="0" anchor="ctr"/>
          <a:lstStyle/>
          <a:p>
            <a:pPr marL="0" indent="0">
              <a:lnSpc>
                <a:spcPct val="90000"/>
              </a:lnSpc>
              <a:spcBef>
                <a:spcPts val="1200"/>
              </a:spcBef>
              <a:spcAft>
                <a:spcPts val="60"/>
              </a:spcAft>
              <a:buNone/>
            </a:pPr>
            <a:endParaRPr lang="en-US" dirty="0">
              <a:solidFill>
                <a:schemeClr val="bg1"/>
              </a:solidFill>
            </a:endParaRPr>
          </a:p>
        </p:txBody>
      </p:sp>
      <p:sp>
        <p:nvSpPr>
          <p:cNvPr id="24" name="Text Placeholder 22">
            <a:extLst>
              <a:ext uri="{FF2B5EF4-FFF2-40B4-BE49-F238E27FC236}">
                <a16:creationId xmlns:a16="http://schemas.microsoft.com/office/drawing/2014/main" id="{84D16B10-4114-3D13-50FC-848A8724398C}"/>
              </a:ext>
            </a:extLst>
          </p:cNvPr>
          <p:cNvSpPr>
            <a:spLocks noGrp="1"/>
          </p:cNvSpPr>
          <p:nvPr>
            <p:ph type="body" sz="quarter" idx="17" hasCustomPrompt="1"/>
          </p:nvPr>
        </p:nvSpPr>
        <p:spPr>
          <a:xfrm>
            <a:off x="1384410" y="3911299"/>
            <a:ext cx="2192338" cy="1873250"/>
          </a:xfrm>
          <a:solidFill>
            <a:schemeClr val="accent5"/>
          </a:solidFill>
        </p:spPr>
        <p:txBody>
          <a:bodyPr lIns="182880" tIns="18288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Supporting point 2</a:t>
            </a:r>
          </a:p>
        </p:txBody>
      </p:sp>
      <p:sp>
        <p:nvSpPr>
          <p:cNvPr id="27" name="Text Placeholder 22">
            <a:extLst>
              <a:ext uri="{FF2B5EF4-FFF2-40B4-BE49-F238E27FC236}">
                <a16:creationId xmlns:a16="http://schemas.microsoft.com/office/drawing/2014/main" id="{069C9FFD-3BEB-F410-9877-CC941D3224B1}"/>
              </a:ext>
            </a:extLst>
          </p:cNvPr>
          <p:cNvSpPr>
            <a:spLocks noGrp="1"/>
          </p:cNvSpPr>
          <p:nvPr>
            <p:ph type="body" sz="quarter" idx="18" hasCustomPrompt="1"/>
          </p:nvPr>
        </p:nvSpPr>
        <p:spPr>
          <a:xfrm>
            <a:off x="6329527" y="1758896"/>
            <a:ext cx="2192338" cy="1873250"/>
          </a:xfrm>
          <a:solidFill>
            <a:schemeClr val="tx1"/>
          </a:solidFill>
        </p:spPr>
        <p:txBody>
          <a:bodyPr lIns="182880" tIns="18288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Supporting point 3</a:t>
            </a:r>
          </a:p>
        </p:txBody>
      </p:sp>
      <p:sp>
        <p:nvSpPr>
          <p:cNvPr id="28" name="Text Placeholder 22">
            <a:extLst>
              <a:ext uri="{FF2B5EF4-FFF2-40B4-BE49-F238E27FC236}">
                <a16:creationId xmlns:a16="http://schemas.microsoft.com/office/drawing/2014/main" id="{C39CDA33-6D16-DEAF-0280-749663549D57}"/>
              </a:ext>
            </a:extLst>
          </p:cNvPr>
          <p:cNvSpPr>
            <a:spLocks noGrp="1"/>
          </p:cNvSpPr>
          <p:nvPr>
            <p:ph type="body" sz="quarter" idx="19" hasCustomPrompt="1"/>
          </p:nvPr>
        </p:nvSpPr>
        <p:spPr>
          <a:xfrm>
            <a:off x="6329527" y="3911299"/>
            <a:ext cx="2192338" cy="1873250"/>
          </a:xfrm>
          <a:solidFill>
            <a:schemeClr val="accent4"/>
          </a:solidFill>
        </p:spPr>
        <p:txBody>
          <a:bodyPr lIns="182880" tIns="18288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Supporting point 4</a:t>
            </a:r>
          </a:p>
        </p:txBody>
      </p:sp>
      <p:sp>
        <p:nvSpPr>
          <p:cNvPr id="2" name="Title 1">
            <a:extLst>
              <a:ext uri="{FF2B5EF4-FFF2-40B4-BE49-F238E27FC236}">
                <a16:creationId xmlns:a16="http://schemas.microsoft.com/office/drawing/2014/main" id="{174EEC8D-F30D-2272-2A4E-CD93B0D75CC0}"/>
              </a:ext>
            </a:extLst>
          </p:cNvPr>
          <p:cNvSpPr>
            <a:spLocks noGrp="1"/>
          </p:cNvSpPr>
          <p:nvPr>
            <p:ph type="title" hasCustomPrompt="1"/>
          </p:nvPr>
        </p:nvSpPr>
        <p:spPr>
          <a:xfrm>
            <a:off x="314692" y="365125"/>
            <a:ext cx="11492432" cy="886397"/>
          </a:xfrm>
        </p:spPr>
        <p:txBody>
          <a:bodyPr/>
          <a:lstStyle/>
          <a:p>
            <a:r>
              <a:rPr lang="en-US" dirty="0"/>
              <a:t>One-sentence headline stating the main takeaway message for the slide; no longer than two lines  </a:t>
            </a:r>
          </a:p>
        </p:txBody>
      </p:sp>
      <p:sp>
        <p:nvSpPr>
          <p:cNvPr id="23" name="Text Placeholder 22">
            <a:extLst>
              <a:ext uri="{FF2B5EF4-FFF2-40B4-BE49-F238E27FC236}">
                <a16:creationId xmlns:a16="http://schemas.microsoft.com/office/drawing/2014/main" id="{6D367424-2836-F9CD-5A49-338976693C37}"/>
              </a:ext>
            </a:extLst>
          </p:cNvPr>
          <p:cNvSpPr>
            <a:spLocks noGrp="1"/>
          </p:cNvSpPr>
          <p:nvPr>
            <p:ph type="body" sz="quarter" idx="16" hasCustomPrompt="1"/>
          </p:nvPr>
        </p:nvSpPr>
        <p:spPr>
          <a:xfrm>
            <a:off x="1384410" y="1758896"/>
            <a:ext cx="2192338" cy="1873250"/>
          </a:xfrm>
        </p:spPr>
        <p:txBody>
          <a:bodyPr lIns="182880" tIns="18288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Supporting point 1</a:t>
            </a:r>
          </a:p>
        </p:txBody>
      </p:sp>
    </p:spTree>
    <p:extLst>
      <p:ext uri="{BB962C8B-B14F-4D97-AF65-F5344CB8AC3E}">
        <p14:creationId xmlns:p14="http://schemas.microsoft.com/office/powerpoint/2010/main" val="9506129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ummary - Standard">
    <p:spTree>
      <p:nvGrpSpPr>
        <p:cNvPr id="1" name=""/>
        <p:cNvGrpSpPr/>
        <p:nvPr/>
      </p:nvGrpSpPr>
      <p:grpSpPr>
        <a:xfrm>
          <a:off x="0" y="0"/>
          <a:ext cx="0" cy="0"/>
          <a:chOff x="0" y="0"/>
          <a:chExt cx="0" cy="0"/>
        </a:xfrm>
      </p:grpSpPr>
      <p:pic>
        <p:nvPicPr>
          <p:cNvPr id="6" name="Picture 5" descr="A high angle view of a city&#10;&#10;Description automatically generated">
            <a:extLst>
              <a:ext uri="{FF2B5EF4-FFF2-40B4-BE49-F238E27FC236}">
                <a16:creationId xmlns:a16="http://schemas.microsoft.com/office/drawing/2014/main" id="{23DA0192-253A-9416-8E30-B9B66EED54F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27FB722-2E40-971C-7B7A-5663B28FCDB7}"/>
              </a:ext>
            </a:extLst>
          </p:cNvPr>
          <p:cNvSpPr>
            <a:spLocks noGrp="1"/>
          </p:cNvSpPr>
          <p:nvPr>
            <p:ph type="ctrTitle" hasCustomPrompt="1"/>
          </p:nvPr>
        </p:nvSpPr>
        <p:spPr>
          <a:xfrm>
            <a:off x="-9145" y="2258209"/>
            <a:ext cx="12210290" cy="664797"/>
          </a:xfrm>
        </p:spPr>
        <p:txBody>
          <a:bodyPr anchor="t" anchorCtr="0">
            <a:noAutofit/>
          </a:bodyPr>
          <a:lstStyle>
            <a:lvl1pPr algn="ctr">
              <a:spcBef>
                <a:spcPts val="1200"/>
              </a:spcBef>
              <a:spcAft>
                <a:spcPts val="60"/>
              </a:spcAft>
              <a:defRPr sz="4800" b="1">
                <a:solidFill>
                  <a:schemeClr val="tx1"/>
                </a:solidFill>
              </a:defRPr>
            </a:lvl1pPr>
          </a:lstStyle>
          <a:p>
            <a:r>
              <a:rPr lang="en-US" dirty="0"/>
              <a:t>One-sentence statement</a:t>
            </a:r>
          </a:p>
        </p:txBody>
      </p:sp>
      <p:sp>
        <p:nvSpPr>
          <p:cNvPr id="3" name="Subtitle 2">
            <a:extLst>
              <a:ext uri="{FF2B5EF4-FFF2-40B4-BE49-F238E27FC236}">
                <a16:creationId xmlns:a16="http://schemas.microsoft.com/office/drawing/2014/main" id="{34CCE055-46B1-6279-21B5-27B8352AB9EC}"/>
              </a:ext>
            </a:extLst>
          </p:cNvPr>
          <p:cNvSpPr>
            <a:spLocks noGrp="1"/>
          </p:cNvSpPr>
          <p:nvPr>
            <p:ph type="subTitle" idx="1" hasCustomPrompt="1"/>
          </p:nvPr>
        </p:nvSpPr>
        <p:spPr>
          <a:xfrm>
            <a:off x="0" y="2922742"/>
            <a:ext cx="12192000" cy="397032"/>
          </a:xfrm>
        </p:spPr>
        <p:txBody>
          <a:bodyPr tIns="91440" anchor="t" anchorCtr="0">
            <a:noAutofit/>
          </a:bodyPr>
          <a:lstStyle>
            <a:lvl1pPr marL="0" indent="0" algn="ctr">
              <a:spcBef>
                <a:spcPts val="1200"/>
              </a:spcBef>
              <a:spcAft>
                <a:spcPts val="60"/>
              </a:spcAft>
              <a:buNone/>
              <a:defRPr sz="2200" b="1" spc="3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ONE SENTENCE SUBTITLE STATEMENT</a:t>
            </a:r>
          </a:p>
        </p:txBody>
      </p:sp>
      <p:sp>
        <p:nvSpPr>
          <p:cNvPr id="8" name="Rectangle 7">
            <a:extLst>
              <a:ext uri="{FF2B5EF4-FFF2-40B4-BE49-F238E27FC236}">
                <a16:creationId xmlns:a16="http://schemas.microsoft.com/office/drawing/2014/main" id="{C565AA18-2C89-EB56-1919-13EF35EFFBC8}"/>
              </a:ext>
            </a:extLst>
          </p:cNvPr>
          <p:cNvSpPr/>
          <p:nvPr userDrawn="1"/>
        </p:nvSpPr>
        <p:spPr>
          <a:xfrm>
            <a:off x="5668818" y="3468601"/>
            <a:ext cx="854364" cy="71915"/>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29567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ummary - Social">
    <p:spTree>
      <p:nvGrpSpPr>
        <p:cNvPr id="1" name=""/>
        <p:cNvGrpSpPr/>
        <p:nvPr/>
      </p:nvGrpSpPr>
      <p:grpSpPr>
        <a:xfrm>
          <a:off x="0" y="0"/>
          <a:ext cx="0" cy="0"/>
          <a:chOff x="0" y="0"/>
          <a:chExt cx="0" cy="0"/>
        </a:xfrm>
      </p:grpSpPr>
      <p:pic>
        <p:nvPicPr>
          <p:cNvPr id="6" name="Picture 5" descr="A high angle view of a city&#10;&#10;Description automatically generated">
            <a:extLst>
              <a:ext uri="{FF2B5EF4-FFF2-40B4-BE49-F238E27FC236}">
                <a16:creationId xmlns:a16="http://schemas.microsoft.com/office/drawing/2014/main" id="{23DA0192-253A-9416-8E30-B9B66EED54F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39" name="Rectangle 38">
            <a:extLst>
              <a:ext uri="{FF2B5EF4-FFF2-40B4-BE49-F238E27FC236}">
                <a16:creationId xmlns:a16="http://schemas.microsoft.com/office/drawing/2014/main" id="{1B10DD8E-E016-58F8-208C-69AD92BED39D}"/>
              </a:ext>
            </a:extLst>
          </p:cNvPr>
          <p:cNvSpPr/>
          <p:nvPr userDrawn="1"/>
        </p:nvSpPr>
        <p:spPr>
          <a:xfrm>
            <a:off x="0" y="0"/>
            <a:ext cx="12192000" cy="2575976"/>
          </a:xfrm>
          <a:prstGeom prst="rect">
            <a:avLst/>
          </a:prstGeom>
          <a:gradFill>
            <a:gsLst>
              <a:gs pos="57000">
                <a:srgbClr val="FFFFFF">
                  <a:alpha val="62000"/>
                </a:srgbClr>
              </a:gs>
              <a:gs pos="15000">
                <a:schemeClr val="bg1">
                  <a:alpha val="91598"/>
                </a:schemeClr>
              </a:gs>
              <a:gs pos="100000">
                <a:schemeClr val="bg1">
                  <a:alpha val="0"/>
                </a:scheme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7">
            <a:extLst>
              <a:ext uri="{FF2B5EF4-FFF2-40B4-BE49-F238E27FC236}">
                <a16:creationId xmlns:a16="http://schemas.microsoft.com/office/drawing/2014/main" id="{658225E5-2430-3783-F06E-A0A40A65699C}"/>
              </a:ext>
            </a:extLst>
          </p:cNvPr>
          <p:cNvSpPr>
            <a:spLocks noGrp="1"/>
          </p:cNvSpPr>
          <p:nvPr>
            <p:ph type="title"/>
          </p:nvPr>
        </p:nvSpPr>
        <p:spPr>
          <a:xfrm>
            <a:off x="314692" y="365125"/>
            <a:ext cx="11492432" cy="886397"/>
          </a:xfrm>
        </p:spPr>
        <p:txBody>
          <a:bodyPr/>
          <a:lstStyle/>
          <a:p>
            <a:r>
              <a:rPr lang="en-US"/>
              <a:t>Click to edit Master title style</a:t>
            </a:r>
            <a:endParaRPr lang="en-US" dirty="0"/>
          </a:p>
        </p:txBody>
      </p:sp>
      <p:grpSp>
        <p:nvGrpSpPr>
          <p:cNvPr id="147" name="Group 146">
            <a:extLst>
              <a:ext uri="{FF2B5EF4-FFF2-40B4-BE49-F238E27FC236}">
                <a16:creationId xmlns:a16="http://schemas.microsoft.com/office/drawing/2014/main" id="{0E904804-90C2-92CD-EBBE-DEE84A1EF57E}"/>
              </a:ext>
            </a:extLst>
          </p:cNvPr>
          <p:cNvGrpSpPr/>
          <p:nvPr userDrawn="1"/>
        </p:nvGrpSpPr>
        <p:grpSpPr>
          <a:xfrm>
            <a:off x="2230425" y="1950223"/>
            <a:ext cx="7731150" cy="1180116"/>
            <a:chOff x="2419238" y="1689595"/>
            <a:chExt cx="7333183" cy="1119369"/>
          </a:xfrm>
        </p:grpSpPr>
        <p:sp>
          <p:nvSpPr>
            <p:cNvPr id="120" name="Freeform 119">
              <a:extLst>
                <a:ext uri="{FF2B5EF4-FFF2-40B4-BE49-F238E27FC236}">
                  <a16:creationId xmlns:a16="http://schemas.microsoft.com/office/drawing/2014/main" id="{B35B19EB-28CC-5046-67D8-0AC0F092D8F9}"/>
                </a:ext>
              </a:extLst>
            </p:cNvPr>
            <p:cNvSpPr/>
            <p:nvPr userDrawn="1"/>
          </p:nvSpPr>
          <p:spPr>
            <a:xfrm>
              <a:off x="6151118" y="1690962"/>
              <a:ext cx="1113318" cy="1113317"/>
            </a:xfrm>
            <a:custGeom>
              <a:avLst/>
              <a:gdLst>
                <a:gd name="connsiteX0" fmla="*/ 0 w 543306"/>
                <a:gd name="connsiteY0" fmla="*/ 0 h 543305"/>
                <a:gd name="connsiteX1" fmla="*/ 543306 w 543306"/>
                <a:gd name="connsiteY1" fmla="*/ 0 h 543305"/>
                <a:gd name="connsiteX2" fmla="*/ 543306 w 543306"/>
                <a:gd name="connsiteY2" fmla="*/ 543306 h 543305"/>
                <a:gd name="connsiteX3" fmla="*/ 0 w 543306"/>
                <a:gd name="connsiteY3" fmla="*/ 543306 h 543305"/>
              </a:gdLst>
              <a:ahLst/>
              <a:cxnLst>
                <a:cxn ang="0">
                  <a:pos x="connsiteX0" y="connsiteY0"/>
                </a:cxn>
                <a:cxn ang="0">
                  <a:pos x="connsiteX1" y="connsiteY1"/>
                </a:cxn>
                <a:cxn ang="0">
                  <a:pos x="connsiteX2" y="connsiteY2"/>
                </a:cxn>
                <a:cxn ang="0">
                  <a:pos x="connsiteX3" y="connsiteY3"/>
                </a:cxn>
              </a:cxnLst>
              <a:rect l="l" t="t" r="r" b="b"/>
              <a:pathLst>
                <a:path w="543306" h="543305">
                  <a:moveTo>
                    <a:pt x="0" y="0"/>
                  </a:moveTo>
                  <a:lnTo>
                    <a:pt x="543306" y="0"/>
                  </a:lnTo>
                  <a:lnTo>
                    <a:pt x="543306" y="543306"/>
                  </a:lnTo>
                  <a:lnTo>
                    <a:pt x="0" y="543306"/>
                  </a:lnTo>
                  <a:close/>
                </a:path>
              </a:pathLst>
            </a:custGeom>
            <a:solidFill>
              <a:srgbClr val="007934"/>
            </a:solidFill>
            <a:ln w="9525" cap="flat">
              <a:no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9F8B7F74-14E3-0359-48F7-8887F481B3F3}"/>
                </a:ext>
              </a:extLst>
            </p:cNvPr>
            <p:cNvSpPr/>
            <p:nvPr userDrawn="1"/>
          </p:nvSpPr>
          <p:spPr>
            <a:xfrm>
              <a:off x="6531907" y="1870334"/>
              <a:ext cx="352119" cy="754014"/>
            </a:xfrm>
            <a:custGeom>
              <a:avLst/>
              <a:gdLst>
                <a:gd name="connsiteX0" fmla="*/ 136975 w 171836"/>
                <a:gd name="connsiteY0" fmla="*/ 62674 h 367963"/>
                <a:gd name="connsiteX1" fmla="*/ 167646 w 171836"/>
                <a:gd name="connsiteY1" fmla="*/ 62674 h 367963"/>
                <a:gd name="connsiteX2" fmla="*/ 171837 w 171836"/>
                <a:gd name="connsiteY2" fmla="*/ 58483 h 367963"/>
                <a:gd name="connsiteX3" fmla="*/ 171837 w 171836"/>
                <a:gd name="connsiteY3" fmla="*/ 3905 h 367963"/>
                <a:gd name="connsiteX4" fmla="*/ 168027 w 171836"/>
                <a:gd name="connsiteY4" fmla="*/ 0 h 367963"/>
                <a:gd name="connsiteX5" fmla="*/ 104305 w 171836"/>
                <a:gd name="connsiteY5" fmla="*/ 667 h 367963"/>
                <a:gd name="connsiteX6" fmla="*/ 53156 w 171836"/>
                <a:gd name="connsiteY6" fmla="*/ 26670 h 367963"/>
                <a:gd name="connsiteX7" fmla="*/ 38392 w 171836"/>
                <a:gd name="connsiteY7" fmla="*/ 72580 h 367963"/>
                <a:gd name="connsiteX8" fmla="*/ 38392 w 171836"/>
                <a:gd name="connsiteY8" fmla="*/ 113633 h 367963"/>
                <a:gd name="connsiteX9" fmla="*/ 32105 w 171836"/>
                <a:gd name="connsiteY9" fmla="*/ 120205 h 367963"/>
                <a:gd name="connsiteX10" fmla="*/ 4483 w 171836"/>
                <a:gd name="connsiteY10" fmla="*/ 120015 h 367963"/>
                <a:gd name="connsiteX11" fmla="*/ 6 w 171836"/>
                <a:gd name="connsiteY11" fmla="*/ 124492 h 367963"/>
                <a:gd name="connsiteX12" fmla="*/ 6 w 171836"/>
                <a:gd name="connsiteY12" fmla="*/ 178403 h 367963"/>
                <a:gd name="connsiteX13" fmla="*/ 4959 w 171836"/>
                <a:gd name="connsiteY13" fmla="*/ 183166 h 367963"/>
                <a:gd name="connsiteX14" fmla="*/ 31915 w 171836"/>
                <a:gd name="connsiteY14" fmla="*/ 182975 h 367963"/>
                <a:gd name="connsiteX15" fmla="*/ 38106 w 171836"/>
                <a:gd name="connsiteY15" fmla="*/ 189167 h 367963"/>
                <a:gd name="connsiteX16" fmla="*/ 38011 w 171836"/>
                <a:gd name="connsiteY16" fmla="*/ 275558 h 367963"/>
                <a:gd name="connsiteX17" fmla="*/ 37915 w 171836"/>
                <a:gd name="connsiteY17" fmla="*/ 360807 h 367963"/>
                <a:gd name="connsiteX18" fmla="*/ 44773 w 171836"/>
                <a:gd name="connsiteY18" fmla="*/ 367951 h 367963"/>
                <a:gd name="connsiteX19" fmla="*/ 107924 w 171836"/>
                <a:gd name="connsiteY19" fmla="*/ 367951 h 367963"/>
                <a:gd name="connsiteX20" fmla="*/ 115354 w 171836"/>
                <a:gd name="connsiteY20" fmla="*/ 360617 h 367963"/>
                <a:gd name="connsiteX21" fmla="*/ 115258 w 171836"/>
                <a:gd name="connsiteY21" fmla="*/ 191452 h 367963"/>
                <a:gd name="connsiteX22" fmla="*/ 123164 w 171836"/>
                <a:gd name="connsiteY22" fmla="*/ 183737 h 367963"/>
                <a:gd name="connsiteX23" fmla="*/ 159931 w 171836"/>
                <a:gd name="connsiteY23" fmla="*/ 183737 h 367963"/>
                <a:gd name="connsiteX24" fmla="*/ 165836 w 171836"/>
                <a:gd name="connsiteY24" fmla="*/ 178975 h 367963"/>
                <a:gd name="connsiteX25" fmla="*/ 170980 w 171836"/>
                <a:gd name="connsiteY25" fmla="*/ 124682 h 367963"/>
                <a:gd name="connsiteX26" fmla="*/ 165455 w 171836"/>
                <a:gd name="connsiteY26" fmla="*/ 118872 h 367963"/>
                <a:gd name="connsiteX27" fmla="*/ 118878 w 171836"/>
                <a:gd name="connsiteY27" fmla="*/ 118967 h 367963"/>
                <a:gd name="connsiteX28" fmla="*/ 114115 w 171836"/>
                <a:gd name="connsiteY28" fmla="*/ 115348 h 367963"/>
                <a:gd name="connsiteX29" fmla="*/ 114592 w 171836"/>
                <a:gd name="connsiteY29" fmla="*/ 82867 h 367963"/>
                <a:gd name="connsiteX30" fmla="*/ 137166 w 171836"/>
                <a:gd name="connsiteY30" fmla="*/ 62389 h 367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71836" h="367963">
                  <a:moveTo>
                    <a:pt x="136975" y="62674"/>
                  </a:moveTo>
                  <a:cubicBezTo>
                    <a:pt x="147167" y="62674"/>
                    <a:pt x="157454" y="62579"/>
                    <a:pt x="167646" y="62674"/>
                  </a:cubicBezTo>
                  <a:cubicBezTo>
                    <a:pt x="170789" y="62674"/>
                    <a:pt x="171837" y="61722"/>
                    <a:pt x="171837" y="58483"/>
                  </a:cubicBezTo>
                  <a:cubicBezTo>
                    <a:pt x="171742" y="40291"/>
                    <a:pt x="171742" y="22098"/>
                    <a:pt x="171837" y="3905"/>
                  </a:cubicBezTo>
                  <a:cubicBezTo>
                    <a:pt x="171837" y="1048"/>
                    <a:pt x="170980" y="0"/>
                    <a:pt x="168027" y="0"/>
                  </a:cubicBezTo>
                  <a:cubicBezTo>
                    <a:pt x="146786" y="190"/>
                    <a:pt x="125546" y="-286"/>
                    <a:pt x="104305" y="667"/>
                  </a:cubicBezTo>
                  <a:cubicBezTo>
                    <a:pt x="83635" y="1619"/>
                    <a:pt x="65729" y="9430"/>
                    <a:pt x="53156" y="26670"/>
                  </a:cubicBezTo>
                  <a:cubicBezTo>
                    <a:pt x="43154" y="40291"/>
                    <a:pt x="38677" y="55817"/>
                    <a:pt x="38392" y="72580"/>
                  </a:cubicBezTo>
                  <a:cubicBezTo>
                    <a:pt x="38106" y="86296"/>
                    <a:pt x="38106" y="100013"/>
                    <a:pt x="38392" y="113633"/>
                  </a:cubicBezTo>
                  <a:cubicBezTo>
                    <a:pt x="38487" y="118586"/>
                    <a:pt x="37439" y="120491"/>
                    <a:pt x="32105" y="120205"/>
                  </a:cubicBezTo>
                  <a:cubicBezTo>
                    <a:pt x="22961" y="119729"/>
                    <a:pt x="13722" y="120205"/>
                    <a:pt x="4483" y="120015"/>
                  </a:cubicBezTo>
                  <a:cubicBezTo>
                    <a:pt x="958" y="120015"/>
                    <a:pt x="-89" y="121063"/>
                    <a:pt x="6" y="124492"/>
                  </a:cubicBezTo>
                  <a:cubicBezTo>
                    <a:pt x="197" y="142494"/>
                    <a:pt x="197" y="160496"/>
                    <a:pt x="6" y="178403"/>
                  </a:cubicBezTo>
                  <a:cubicBezTo>
                    <a:pt x="6" y="182213"/>
                    <a:pt x="1339" y="183261"/>
                    <a:pt x="4959" y="183166"/>
                  </a:cubicBezTo>
                  <a:cubicBezTo>
                    <a:pt x="13913" y="182975"/>
                    <a:pt x="22961" y="183356"/>
                    <a:pt x="31915" y="182975"/>
                  </a:cubicBezTo>
                  <a:cubicBezTo>
                    <a:pt x="36772" y="182785"/>
                    <a:pt x="38106" y="184309"/>
                    <a:pt x="38106" y="189167"/>
                  </a:cubicBezTo>
                  <a:cubicBezTo>
                    <a:pt x="37915" y="217932"/>
                    <a:pt x="38011" y="246793"/>
                    <a:pt x="38011" y="275558"/>
                  </a:cubicBezTo>
                  <a:cubicBezTo>
                    <a:pt x="38011" y="304324"/>
                    <a:pt x="38106" y="332327"/>
                    <a:pt x="37915" y="360807"/>
                  </a:cubicBezTo>
                  <a:cubicBezTo>
                    <a:pt x="37915" y="366141"/>
                    <a:pt x="38868" y="368141"/>
                    <a:pt x="44773" y="367951"/>
                  </a:cubicBezTo>
                  <a:cubicBezTo>
                    <a:pt x="65824" y="367570"/>
                    <a:pt x="86874" y="367570"/>
                    <a:pt x="107924" y="367951"/>
                  </a:cubicBezTo>
                  <a:cubicBezTo>
                    <a:pt x="113830" y="368046"/>
                    <a:pt x="115354" y="366617"/>
                    <a:pt x="115354" y="360617"/>
                  </a:cubicBezTo>
                  <a:cubicBezTo>
                    <a:pt x="115068" y="304229"/>
                    <a:pt x="115163" y="247841"/>
                    <a:pt x="115258" y="191452"/>
                  </a:cubicBezTo>
                  <a:cubicBezTo>
                    <a:pt x="115258" y="182499"/>
                    <a:pt x="114401" y="183833"/>
                    <a:pt x="123164" y="183737"/>
                  </a:cubicBezTo>
                  <a:cubicBezTo>
                    <a:pt x="135451" y="183737"/>
                    <a:pt x="147643" y="183642"/>
                    <a:pt x="159931" y="183737"/>
                  </a:cubicBezTo>
                  <a:cubicBezTo>
                    <a:pt x="163646" y="183737"/>
                    <a:pt x="165455" y="182975"/>
                    <a:pt x="165836" y="178975"/>
                  </a:cubicBezTo>
                  <a:cubicBezTo>
                    <a:pt x="167360" y="160877"/>
                    <a:pt x="169075" y="142780"/>
                    <a:pt x="170980" y="124682"/>
                  </a:cubicBezTo>
                  <a:cubicBezTo>
                    <a:pt x="171456" y="119920"/>
                    <a:pt x="170027" y="118872"/>
                    <a:pt x="165455" y="118872"/>
                  </a:cubicBezTo>
                  <a:cubicBezTo>
                    <a:pt x="149930" y="119158"/>
                    <a:pt x="134404" y="118872"/>
                    <a:pt x="118878" y="118967"/>
                  </a:cubicBezTo>
                  <a:cubicBezTo>
                    <a:pt x="116306" y="118967"/>
                    <a:pt x="114020" y="119253"/>
                    <a:pt x="114115" y="115348"/>
                  </a:cubicBezTo>
                  <a:cubicBezTo>
                    <a:pt x="114401" y="104489"/>
                    <a:pt x="113830" y="93631"/>
                    <a:pt x="114592" y="82867"/>
                  </a:cubicBezTo>
                  <a:cubicBezTo>
                    <a:pt x="115449" y="69437"/>
                    <a:pt x="123545" y="62389"/>
                    <a:pt x="137166" y="62389"/>
                  </a:cubicBezTo>
                  <a:close/>
                </a:path>
              </a:pathLst>
            </a:custGeom>
            <a:solidFill>
              <a:srgbClr val="FFFFFF"/>
            </a:solidFill>
            <a:ln w="9525" cap="flat">
              <a:no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C1A6707B-2CA3-3F65-45C2-727FD45B5C49}"/>
                </a:ext>
              </a:extLst>
            </p:cNvPr>
            <p:cNvSpPr/>
            <p:nvPr userDrawn="1"/>
          </p:nvSpPr>
          <p:spPr>
            <a:xfrm>
              <a:off x="4907224" y="1690572"/>
              <a:ext cx="1113318" cy="1113318"/>
            </a:xfrm>
            <a:custGeom>
              <a:avLst/>
              <a:gdLst>
                <a:gd name="connsiteX0" fmla="*/ 0 w 543306"/>
                <a:gd name="connsiteY0" fmla="*/ 0 h 543306"/>
                <a:gd name="connsiteX1" fmla="*/ 543306 w 543306"/>
                <a:gd name="connsiteY1" fmla="*/ 0 h 543306"/>
                <a:gd name="connsiteX2" fmla="*/ 543306 w 543306"/>
                <a:gd name="connsiteY2" fmla="*/ 543306 h 543306"/>
                <a:gd name="connsiteX3" fmla="*/ 0 w 543306"/>
                <a:gd name="connsiteY3" fmla="*/ 543306 h 543306"/>
              </a:gdLst>
              <a:ahLst/>
              <a:cxnLst>
                <a:cxn ang="0">
                  <a:pos x="connsiteX0" y="connsiteY0"/>
                </a:cxn>
                <a:cxn ang="0">
                  <a:pos x="connsiteX1" y="connsiteY1"/>
                </a:cxn>
                <a:cxn ang="0">
                  <a:pos x="connsiteX2" y="connsiteY2"/>
                </a:cxn>
                <a:cxn ang="0">
                  <a:pos x="connsiteX3" y="connsiteY3"/>
                </a:cxn>
              </a:cxnLst>
              <a:rect l="l" t="t" r="r" b="b"/>
              <a:pathLst>
                <a:path w="543306" h="543306">
                  <a:moveTo>
                    <a:pt x="0" y="0"/>
                  </a:moveTo>
                  <a:lnTo>
                    <a:pt x="543306" y="0"/>
                  </a:lnTo>
                  <a:lnTo>
                    <a:pt x="543306" y="543306"/>
                  </a:lnTo>
                  <a:lnTo>
                    <a:pt x="0" y="543306"/>
                  </a:lnTo>
                  <a:close/>
                </a:path>
              </a:pathLst>
            </a:custGeom>
            <a:solidFill>
              <a:srgbClr val="007934"/>
            </a:solidFill>
            <a:ln w="9525" cap="flat">
              <a:no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D4C61578-C993-8405-291A-DEF5EE57846B}"/>
                </a:ext>
              </a:extLst>
            </p:cNvPr>
            <p:cNvSpPr/>
            <p:nvPr userDrawn="1"/>
          </p:nvSpPr>
          <p:spPr>
            <a:xfrm>
              <a:off x="5613002" y="2009890"/>
              <a:ext cx="88611" cy="88611"/>
            </a:xfrm>
            <a:custGeom>
              <a:avLst/>
              <a:gdLst>
                <a:gd name="connsiteX0" fmla="*/ 21622 w 43243"/>
                <a:gd name="connsiteY0" fmla="*/ 0 h 43243"/>
                <a:gd name="connsiteX1" fmla="*/ 0 w 43243"/>
                <a:gd name="connsiteY1" fmla="*/ 21622 h 43243"/>
                <a:gd name="connsiteX2" fmla="*/ 21622 w 43243"/>
                <a:gd name="connsiteY2" fmla="*/ 43244 h 43243"/>
                <a:gd name="connsiteX3" fmla="*/ 43244 w 43243"/>
                <a:gd name="connsiteY3" fmla="*/ 21622 h 43243"/>
                <a:gd name="connsiteX4" fmla="*/ 21622 w 43243"/>
                <a:gd name="connsiteY4" fmla="*/ 0 h 43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43" h="43243">
                  <a:moveTo>
                    <a:pt x="21622" y="0"/>
                  </a:moveTo>
                  <a:cubicBezTo>
                    <a:pt x="9715" y="0"/>
                    <a:pt x="0" y="9716"/>
                    <a:pt x="0" y="21622"/>
                  </a:cubicBezTo>
                  <a:cubicBezTo>
                    <a:pt x="0" y="33528"/>
                    <a:pt x="9715" y="43244"/>
                    <a:pt x="21622" y="43244"/>
                  </a:cubicBezTo>
                  <a:cubicBezTo>
                    <a:pt x="33528" y="43244"/>
                    <a:pt x="43244" y="33528"/>
                    <a:pt x="43244" y="21622"/>
                  </a:cubicBezTo>
                  <a:cubicBezTo>
                    <a:pt x="43244" y="9716"/>
                    <a:pt x="33528" y="0"/>
                    <a:pt x="21622" y="0"/>
                  </a:cubicBezTo>
                  <a:close/>
                </a:path>
              </a:pathLst>
            </a:custGeom>
            <a:solidFill>
              <a:srgbClr val="FFFFFF"/>
            </a:solidFill>
            <a:ln w="9525" cap="flat">
              <a:no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74412687-F6B8-FF14-A681-2E7D9389F291}"/>
                </a:ext>
              </a:extLst>
            </p:cNvPr>
            <p:cNvSpPr/>
            <p:nvPr userDrawn="1"/>
          </p:nvSpPr>
          <p:spPr>
            <a:xfrm>
              <a:off x="5100064" y="1883412"/>
              <a:ext cx="727442" cy="727442"/>
            </a:xfrm>
            <a:custGeom>
              <a:avLst/>
              <a:gdLst>
                <a:gd name="connsiteX0" fmla="*/ 265462 w 354996"/>
                <a:gd name="connsiteY0" fmla="*/ 0 h 354996"/>
                <a:gd name="connsiteX1" fmla="*/ 89535 w 354996"/>
                <a:gd name="connsiteY1" fmla="*/ 0 h 354996"/>
                <a:gd name="connsiteX2" fmla="*/ 0 w 354996"/>
                <a:gd name="connsiteY2" fmla="*/ 89535 h 354996"/>
                <a:gd name="connsiteX3" fmla="*/ 0 w 354996"/>
                <a:gd name="connsiteY3" fmla="*/ 265462 h 354996"/>
                <a:gd name="connsiteX4" fmla="*/ 89535 w 354996"/>
                <a:gd name="connsiteY4" fmla="*/ 354997 h 354996"/>
                <a:gd name="connsiteX5" fmla="*/ 265462 w 354996"/>
                <a:gd name="connsiteY5" fmla="*/ 354997 h 354996"/>
                <a:gd name="connsiteX6" fmla="*/ 354997 w 354996"/>
                <a:gd name="connsiteY6" fmla="*/ 265462 h 354996"/>
                <a:gd name="connsiteX7" fmla="*/ 354997 w 354996"/>
                <a:gd name="connsiteY7" fmla="*/ 89535 h 354996"/>
                <a:gd name="connsiteX8" fmla="*/ 265462 w 354996"/>
                <a:gd name="connsiteY8" fmla="*/ 0 h 354996"/>
                <a:gd name="connsiteX9" fmla="*/ 316421 w 354996"/>
                <a:gd name="connsiteY9" fmla="*/ 265462 h 354996"/>
                <a:gd name="connsiteX10" fmla="*/ 265462 w 354996"/>
                <a:gd name="connsiteY10" fmla="*/ 316421 h 354996"/>
                <a:gd name="connsiteX11" fmla="*/ 89535 w 354996"/>
                <a:gd name="connsiteY11" fmla="*/ 316421 h 354996"/>
                <a:gd name="connsiteX12" fmla="*/ 38576 w 354996"/>
                <a:gd name="connsiteY12" fmla="*/ 265462 h 354996"/>
                <a:gd name="connsiteX13" fmla="*/ 38576 w 354996"/>
                <a:gd name="connsiteY13" fmla="*/ 89535 h 354996"/>
                <a:gd name="connsiteX14" fmla="*/ 89535 w 354996"/>
                <a:gd name="connsiteY14" fmla="*/ 38576 h 354996"/>
                <a:gd name="connsiteX15" fmla="*/ 265462 w 354996"/>
                <a:gd name="connsiteY15" fmla="*/ 38576 h 354996"/>
                <a:gd name="connsiteX16" fmla="*/ 316421 w 354996"/>
                <a:gd name="connsiteY16" fmla="*/ 89535 h 354996"/>
                <a:gd name="connsiteX17" fmla="*/ 316421 w 354996"/>
                <a:gd name="connsiteY17" fmla="*/ 265462 h 35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996" h="354996">
                  <a:moveTo>
                    <a:pt x="265462" y="0"/>
                  </a:moveTo>
                  <a:lnTo>
                    <a:pt x="89535" y="0"/>
                  </a:lnTo>
                  <a:cubicBezTo>
                    <a:pt x="40196" y="0"/>
                    <a:pt x="0" y="40196"/>
                    <a:pt x="0" y="89535"/>
                  </a:cubicBezTo>
                  <a:lnTo>
                    <a:pt x="0" y="265462"/>
                  </a:lnTo>
                  <a:cubicBezTo>
                    <a:pt x="0" y="314896"/>
                    <a:pt x="40196" y="354997"/>
                    <a:pt x="89535" y="354997"/>
                  </a:cubicBezTo>
                  <a:lnTo>
                    <a:pt x="265462" y="354997"/>
                  </a:lnTo>
                  <a:cubicBezTo>
                    <a:pt x="314801" y="354997"/>
                    <a:pt x="354997" y="314801"/>
                    <a:pt x="354997" y="265462"/>
                  </a:cubicBezTo>
                  <a:lnTo>
                    <a:pt x="354997" y="89535"/>
                  </a:lnTo>
                  <a:cubicBezTo>
                    <a:pt x="354997" y="40196"/>
                    <a:pt x="314801" y="0"/>
                    <a:pt x="265462" y="0"/>
                  </a:cubicBezTo>
                  <a:close/>
                  <a:moveTo>
                    <a:pt x="316421" y="265462"/>
                  </a:moveTo>
                  <a:cubicBezTo>
                    <a:pt x="316421" y="293560"/>
                    <a:pt x="293561" y="316421"/>
                    <a:pt x="265462" y="316421"/>
                  </a:cubicBezTo>
                  <a:lnTo>
                    <a:pt x="89535" y="316421"/>
                  </a:lnTo>
                  <a:cubicBezTo>
                    <a:pt x="61436" y="316421"/>
                    <a:pt x="38576" y="293560"/>
                    <a:pt x="38576" y="265462"/>
                  </a:cubicBezTo>
                  <a:lnTo>
                    <a:pt x="38576" y="89535"/>
                  </a:lnTo>
                  <a:cubicBezTo>
                    <a:pt x="38576" y="61436"/>
                    <a:pt x="61436" y="38576"/>
                    <a:pt x="89535" y="38576"/>
                  </a:cubicBezTo>
                  <a:lnTo>
                    <a:pt x="265462" y="38576"/>
                  </a:lnTo>
                  <a:cubicBezTo>
                    <a:pt x="293561" y="38576"/>
                    <a:pt x="316421" y="61436"/>
                    <a:pt x="316421" y="89535"/>
                  </a:cubicBezTo>
                  <a:lnTo>
                    <a:pt x="316421" y="265462"/>
                  </a:lnTo>
                  <a:close/>
                </a:path>
              </a:pathLst>
            </a:custGeom>
            <a:solidFill>
              <a:srgbClr val="FFFFFF"/>
            </a:solidFill>
            <a:ln w="9525" cap="flat">
              <a:no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611DCFC7-265A-A74C-9128-D2C19FEB1FE1}"/>
                </a:ext>
              </a:extLst>
            </p:cNvPr>
            <p:cNvSpPr/>
            <p:nvPr userDrawn="1"/>
          </p:nvSpPr>
          <p:spPr>
            <a:xfrm>
              <a:off x="5276508" y="2059857"/>
              <a:ext cx="374747" cy="374750"/>
            </a:xfrm>
            <a:custGeom>
              <a:avLst/>
              <a:gdLst>
                <a:gd name="connsiteX0" fmla="*/ 91440 w 182879"/>
                <a:gd name="connsiteY0" fmla="*/ 0 h 182880"/>
                <a:gd name="connsiteX1" fmla="*/ 0 w 182879"/>
                <a:gd name="connsiteY1" fmla="*/ 91440 h 182880"/>
                <a:gd name="connsiteX2" fmla="*/ 91440 w 182879"/>
                <a:gd name="connsiteY2" fmla="*/ 182880 h 182880"/>
                <a:gd name="connsiteX3" fmla="*/ 182880 w 182879"/>
                <a:gd name="connsiteY3" fmla="*/ 91440 h 182880"/>
                <a:gd name="connsiteX4" fmla="*/ 91440 w 182879"/>
                <a:gd name="connsiteY4" fmla="*/ 0 h 182880"/>
                <a:gd name="connsiteX5" fmla="*/ 91440 w 182879"/>
                <a:gd name="connsiteY5" fmla="*/ 144209 h 182880"/>
                <a:gd name="connsiteX6" fmla="*/ 38671 w 182879"/>
                <a:gd name="connsiteY6" fmla="*/ 91440 h 182880"/>
                <a:gd name="connsiteX7" fmla="*/ 91440 w 182879"/>
                <a:gd name="connsiteY7" fmla="*/ 38672 h 182880"/>
                <a:gd name="connsiteX8" fmla="*/ 144304 w 182879"/>
                <a:gd name="connsiteY8" fmla="*/ 91440 h 182880"/>
                <a:gd name="connsiteX9" fmla="*/ 91440 w 182879"/>
                <a:gd name="connsiteY9" fmla="*/ 144209 h 18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879" h="182880">
                  <a:moveTo>
                    <a:pt x="91440" y="0"/>
                  </a:moveTo>
                  <a:cubicBezTo>
                    <a:pt x="41053" y="0"/>
                    <a:pt x="0" y="41053"/>
                    <a:pt x="0" y="91440"/>
                  </a:cubicBezTo>
                  <a:cubicBezTo>
                    <a:pt x="0" y="141827"/>
                    <a:pt x="41053" y="182880"/>
                    <a:pt x="91440" y="182880"/>
                  </a:cubicBezTo>
                  <a:cubicBezTo>
                    <a:pt x="141827" y="182880"/>
                    <a:pt x="182880" y="141827"/>
                    <a:pt x="182880" y="91440"/>
                  </a:cubicBezTo>
                  <a:cubicBezTo>
                    <a:pt x="182880" y="41053"/>
                    <a:pt x="141922" y="0"/>
                    <a:pt x="91440" y="0"/>
                  </a:cubicBezTo>
                  <a:close/>
                  <a:moveTo>
                    <a:pt x="91440" y="144209"/>
                  </a:moveTo>
                  <a:cubicBezTo>
                    <a:pt x="62389" y="144209"/>
                    <a:pt x="38671" y="120491"/>
                    <a:pt x="38671" y="91440"/>
                  </a:cubicBezTo>
                  <a:cubicBezTo>
                    <a:pt x="38671" y="62389"/>
                    <a:pt x="62389" y="38672"/>
                    <a:pt x="91440" y="38672"/>
                  </a:cubicBezTo>
                  <a:cubicBezTo>
                    <a:pt x="120491" y="38672"/>
                    <a:pt x="144304" y="62389"/>
                    <a:pt x="144304" y="91440"/>
                  </a:cubicBezTo>
                  <a:cubicBezTo>
                    <a:pt x="144304" y="120491"/>
                    <a:pt x="120586" y="144209"/>
                    <a:pt x="91440" y="144209"/>
                  </a:cubicBezTo>
                  <a:close/>
                </a:path>
              </a:pathLst>
            </a:custGeom>
            <a:solidFill>
              <a:srgbClr val="FFFFFF"/>
            </a:solidFill>
            <a:ln w="9525" cap="flat">
              <a:no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CF71412B-57D0-8C3F-863B-747D72482FB6}"/>
                </a:ext>
              </a:extLst>
            </p:cNvPr>
            <p:cNvSpPr/>
            <p:nvPr userDrawn="1"/>
          </p:nvSpPr>
          <p:spPr>
            <a:xfrm>
              <a:off x="7395013" y="1695646"/>
              <a:ext cx="1113318" cy="1113318"/>
            </a:xfrm>
            <a:custGeom>
              <a:avLst/>
              <a:gdLst>
                <a:gd name="connsiteX0" fmla="*/ 0 w 543306"/>
                <a:gd name="connsiteY0" fmla="*/ 0 h 543306"/>
                <a:gd name="connsiteX1" fmla="*/ 543306 w 543306"/>
                <a:gd name="connsiteY1" fmla="*/ 0 h 543306"/>
                <a:gd name="connsiteX2" fmla="*/ 543306 w 543306"/>
                <a:gd name="connsiteY2" fmla="*/ 543306 h 543306"/>
                <a:gd name="connsiteX3" fmla="*/ 0 w 543306"/>
                <a:gd name="connsiteY3" fmla="*/ 543306 h 543306"/>
              </a:gdLst>
              <a:ahLst/>
              <a:cxnLst>
                <a:cxn ang="0">
                  <a:pos x="connsiteX0" y="connsiteY0"/>
                </a:cxn>
                <a:cxn ang="0">
                  <a:pos x="connsiteX1" y="connsiteY1"/>
                </a:cxn>
                <a:cxn ang="0">
                  <a:pos x="connsiteX2" y="connsiteY2"/>
                </a:cxn>
                <a:cxn ang="0">
                  <a:pos x="connsiteX3" y="connsiteY3"/>
                </a:cxn>
              </a:cxnLst>
              <a:rect l="l" t="t" r="r" b="b"/>
              <a:pathLst>
                <a:path w="543306" h="543306">
                  <a:moveTo>
                    <a:pt x="0" y="0"/>
                  </a:moveTo>
                  <a:lnTo>
                    <a:pt x="543306" y="0"/>
                  </a:lnTo>
                  <a:lnTo>
                    <a:pt x="543306" y="543306"/>
                  </a:lnTo>
                  <a:lnTo>
                    <a:pt x="0" y="543306"/>
                  </a:lnTo>
                  <a:close/>
                </a:path>
              </a:pathLst>
            </a:custGeom>
            <a:solidFill>
              <a:srgbClr val="007934"/>
            </a:solidFill>
            <a:ln w="9525" cap="flat">
              <a:no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432E9776-B6B4-0737-83B3-225F4D4AE1BF}"/>
                </a:ext>
              </a:extLst>
            </p:cNvPr>
            <p:cNvSpPr/>
            <p:nvPr userDrawn="1"/>
          </p:nvSpPr>
          <p:spPr>
            <a:xfrm>
              <a:off x="7581999" y="1991739"/>
              <a:ext cx="739350" cy="521135"/>
            </a:xfrm>
            <a:custGeom>
              <a:avLst/>
              <a:gdLst>
                <a:gd name="connsiteX0" fmla="*/ 353282 w 360807"/>
                <a:gd name="connsiteY0" fmla="*/ 39719 h 254317"/>
                <a:gd name="connsiteX1" fmla="*/ 321373 w 360807"/>
                <a:gd name="connsiteY1" fmla="*/ 7620 h 254317"/>
                <a:gd name="connsiteX2" fmla="*/ 180404 w 360807"/>
                <a:gd name="connsiteY2" fmla="*/ 0 h 254317"/>
                <a:gd name="connsiteX3" fmla="*/ 39433 w 360807"/>
                <a:gd name="connsiteY3" fmla="*/ 7620 h 254317"/>
                <a:gd name="connsiteX4" fmla="*/ 7525 w 360807"/>
                <a:gd name="connsiteY4" fmla="*/ 39719 h 254317"/>
                <a:gd name="connsiteX5" fmla="*/ 0 w 360807"/>
                <a:gd name="connsiteY5" fmla="*/ 127159 h 254317"/>
                <a:gd name="connsiteX6" fmla="*/ 7525 w 360807"/>
                <a:gd name="connsiteY6" fmla="*/ 214598 h 254317"/>
                <a:gd name="connsiteX7" fmla="*/ 39433 w 360807"/>
                <a:gd name="connsiteY7" fmla="*/ 246697 h 254317"/>
                <a:gd name="connsiteX8" fmla="*/ 180404 w 360807"/>
                <a:gd name="connsiteY8" fmla="*/ 254317 h 254317"/>
                <a:gd name="connsiteX9" fmla="*/ 321373 w 360807"/>
                <a:gd name="connsiteY9" fmla="*/ 246697 h 254317"/>
                <a:gd name="connsiteX10" fmla="*/ 353282 w 360807"/>
                <a:gd name="connsiteY10" fmla="*/ 214598 h 254317"/>
                <a:gd name="connsiteX11" fmla="*/ 360807 w 360807"/>
                <a:gd name="connsiteY11" fmla="*/ 127159 h 254317"/>
                <a:gd name="connsiteX12" fmla="*/ 353282 w 360807"/>
                <a:gd name="connsiteY12" fmla="*/ 39719 h 254317"/>
                <a:gd name="connsiteX13" fmla="*/ 143542 w 360807"/>
                <a:gd name="connsiteY13" fmla="*/ 180784 h 254317"/>
                <a:gd name="connsiteX14" fmla="*/ 143542 w 360807"/>
                <a:gd name="connsiteY14" fmla="*/ 73533 h 254317"/>
                <a:gd name="connsiteX15" fmla="*/ 237839 w 360807"/>
                <a:gd name="connsiteY15" fmla="*/ 127159 h 254317"/>
                <a:gd name="connsiteX16" fmla="*/ 143542 w 360807"/>
                <a:gd name="connsiteY16" fmla="*/ 180784 h 254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0807" h="254317">
                  <a:moveTo>
                    <a:pt x="353282" y="39719"/>
                  </a:moveTo>
                  <a:cubicBezTo>
                    <a:pt x="349091" y="24098"/>
                    <a:pt x="336899" y="11811"/>
                    <a:pt x="321373" y="7620"/>
                  </a:cubicBezTo>
                  <a:cubicBezTo>
                    <a:pt x="293275" y="0"/>
                    <a:pt x="180404" y="0"/>
                    <a:pt x="180404" y="0"/>
                  </a:cubicBezTo>
                  <a:cubicBezTo>
                    <a:pt x="180404" y="0"/>
                    <a:pt x="67532" y="0"/>
                    <a:pt x="39433" y="7620"/>
                  </a:cubicBezTo>
                  <a:cubicBezTo>
                    <a:pt x="23908" y="11811"/>
                    <a:pt x="11716" y="24098"/>
                    <a:pt x="7525" y="39719"/>
                  </a:cubicBezTo>
                  <a:cubicBezTo>
                    <a:pt x="0" y="68008"/>
                    <a:pt x="0" y="127159"/>
                    <a:pt x="0" y="127159"/>
                  </a:cubicBezTo>
                  <a:cubicBezTo>
                    <a:pt x="0" y="127159"/>
                    <a:pt x="0" y="186214"/>
                    <a:pt x="7525" y="214598"/>
                  </a:cubicBezTo>
                  <a:cubicBezTo>
                    <a:pt x="11716" y="230219"/>
                    <a:pt x="23908" y="242506"/>
                    <a:pt x="39433" y="246697"/>
                  </a:cubicBezTo>
                  <a:cubicBezTo>
                    <a:pt x="67532" y="254317"/>
                    <a:pt x="180404" y="254317"/>
                    <a:pt x="180404" y="254317"/>
                  </a:cubicBezTo>
                  <a:cubicBezTo>
                    <a:pt x="180404" y="254317"/>
                    <a:pt x="293275" y="254317"/>
                    <a:pt x="321373" y="246697"/>
                  </a:cubicBezTo>
                  <a:cubicBezTo>
                    <a:pt x="336899" y="242506"/>
                    <a:pt x="349091" y="230219"/>
                    <a:pt x="353282" y="214598"/>
                  </a:cubicBezTo>
                  <a:cubicBezTo>
                    <a:pt x="360807" y="186309"/>
                    <a:pt x="360807" y="127159"/>
                    <a:pt x="360807" y="127159"/>
                  </a:cubicBezTo>
                  <a:cubicBezTo>
                    <a:pt x="360807" y="127159"/>
                    <a:pt x="360807" y="68104"/>
                    <a:pt x="353282" y="39719"/>
                  </a:cubicBezTo>
                  <a:close/>
                  <a:moveTo>
                    <a:pt x="143542" y="180784"/>
                  </a:moveTo>
                  <a:lnTo>
                    <a:pt x="143542" y="73533"/>
                  </a:lnTo>
                  <a:lnTo>
                    <a:pt x="237839" y="127159"/>
                  </a:lnTo>
                  <a:lnTo>
                    <a:pt x="143542" y="180784"/>
                  </a:lnTo>
                  <a:close/>
                </a:path>
              </a:pathLst>
            </a:custGeom>
            <a:solidFill>
              <a:srgbClr val="FFFFFF"/>
            </a:solidFill>
            <a:ln w="9525" cap="flat">
              <a:no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46B36695-9D44-CF4A-14FC-6D97E6B5EEB6}"/>
                </a:ext>
              </a:extLst>
            </p:cNvPr>
            <p:cNvSpPr/>
            <p:nvPr userDrawn="1"/>
          </p:nvSpPr>
          <p:spPr>
            <a:xfrm>
              <a:off x="2419238" y="1689595"/>
              <a:ext cx="1113317" cy="1113317"/>
            </a:xfrm>
            <a:custGeom>
              <a:avLst/>
              <a:gdLst>
                <a:gd name="connsiteX0" fmla="*/ 0 w 543305"/>
                <a:gd name="connsiteY0" fmla="*/ 0 h 543305"/>
                <a:gd name="connsiteX1" fmla="*/ 543306 w 543305"/>
                <a:gd name="connsiteY1" fmla="*/ 0 h 543305"/>
                <a:gd name="connsiteX2" fmla="*/ 543306 w 543305"/>
                <a:gd name="connsiteY2" fmla="*/ 543306 h 543305"/>
                <a:gd name="connsiteX3" fmla="*/ 0 w 543305"/>
                <a:gd name="connsiteY3" fmla="*/ 543306 h 543305"/>
              </a:gdLst>
              <a:ahLst/>
              <a:cxnLst>
                <a:cxn ang="0">
                  <a:pos x="connsiteX0" y="connsiteY0"/>
                </a:cxn>
                <a:cxn ang="0">
                  <a:pos x="connsiteX1" y="connsiteY1"/>
                </a:cxn>
                <a:cxn ang="0">
                  <a:pos x="connsiteX2" y="connsiteY2"/>
                </a:cxn>
                <a:cxn ang="0">
                  <a:pos x="connsiteX3" y="connsiteY3"/>
                </a:cxn>
              </a:cxnLst>
              <a:rect l="l" t="t" r="r" b="b"/>
              <a:pathLst>
                <a:path w="543305" h="543305">
                  <a:moveTo>
                    <a:pt x="0" y="0"/>
                  </a:moveTo>
                  <a:lnTo>
                    <a:pt x="543306" y="0"/>
                  </a:lnTo>
                  <a:lnTo>
                    <a:pt x="543306" y="543306"/>
                  </a:lnTo>
                  <a:lnTo>
                    <a:pt x="0" y="543306"/>
                  </a:lnTo>
                  <a:close/>
                </a:path>
              </a:pathLst>
            </a:custGeom>
            <a:solidFill>
              <a:srgbClr val="007934"/>
            </a:solidFill>
            <a:ln w="9525" cap="flat">
              <a:no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E46E7525-5FF1-8346-5B8E-E85830C2BFE2}"/>
                </a:ext>
              </a:extLst>
            </p:cNvPr>
            <p:cNvSpPr/>
            <p:nvPr userDrawn="1"/>
          </p:nvSpPr>
          <p:spPr>
            <a:xfrm>
              <a:off x="2628279" y="2125633"/>
              <a:ext cx="149117" cy="479562"/>
            </a:xfrm>
            <a:custGeom>
              <a:avLst/>
              <a:gdLst>
                <a:gd name="connsiteX0" fmla="*/ 0 w 72770"/>
                <a:gd name="connsiteY0" fmla="*/ 0 h 234029"/>
                <a:gd name="connsiteX1" fmla="*/ 72771 w 72770"/>
                <a:gd name="connsiteY1" fmla="*/ 0 h 234029"/>
                <a:gd name="connsiteX2" fmla="*/ 72771 w 72770"/>
                <a:gd name="connsiteY2" fmla="*/ 234029 h 234029"/>
                <a:gd name="connsiteX3" fmla="*/ 0 w 72770"/>
                <a:gd name="connsiteY3" fmla="*/ 234029 h 234029"/>
              </a:gdLst>
              <a:ahLst/>
              <a:cxnLst>
                <a:cxn ang="0">
                  <a:pos x="connsiteX0" y="connsiteY0"/>
                </a:cxn>
                <a:cxn ang="0">
                  <a:pos x="connsiteX1" y="connsiteY1"/>
                </a:cxn>
                <a:cxn ang="0">
                  <a:pos x="connsiteX2" y="connsiteY2"/>
                </a:cxn>
                <a:cxn ang="0">
                  <a:pos x="connsiteX3" y="connsiteY3"/>
                </a:cxn>
              </a:cxnLst>
              <a:rect l="l" t="t" r="r" b="b"/>
              <a:pathLst>
                <a:path w="72770" h="234029">
                  <a:moveTo>
                    <a:pt x="0" y="0"/>
                  </a:moveTo>
                  <a:lnTo>
                    <a:pt x="72771" y="0"/>
                  </a:lnTo>
                  <a:lnTo>
                    <a:pt x="72771" y="234029"/>
                  </a:lnTo>
                  <a:lnTo>
                    <a:pt x="0" y="234029"/>
                  </a:lnTo>
                  <a:close/>
                </a:path>
              </a:pathLst>
            </a:custGeom>
            <a:solidFill>
              <a:srgbClr val="FFFFFF"/>
            </a:solidFill>
            <a:ln w="9525" cap="flat">
              <a:no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E2643B9D-593C-28B6-33C7-94AC849E27E6}"/>
                </a:ext>
              </a:extLst>
            </p:cNvPr>
            <p:cNvSpPr/>
            <p:nvPr userDrawn="1"/>
          </p:nvSpPr>
          <p:spPr>
            <a:xfrm>
              <a:off x="2616371" y="1887316"/>
              <a:ext cx="172539" cy="172930"/>
            </a:xfrm>
            <a:custGeom>
              <a:avLst/>
              <a:gdLst>
                <a:gd name="connsiteX0" fmla="*/ 42100 w 84200"/>
                <a:gd name="connsiteY0" fmla="*/ 0 h 84391"/>
                <a:gd name="connsiteX1" fmla="*/ 0 w 84200"/>
                <a:gd name="connsiteY1" fmla="*/ 42196 h 84391"/>
                <a:gd name="connsiteX2" fmla="*/ 42100 w 84200"/>
                <a:gd name="connsiteY2" fmla="*/ 84392 h 84391"/>
                <a:gd name="connsiteX3" fmla="*/ 84201 w 84200"/>
                <a:gd name="connsiteY3" fmla="*/ 42196 h 84391"/>
                <a:gd name="connsiteX4" fmla="*/ 42100 w 84200"/>
                <a:gd name="connsiteY4" fmla="*/ 0 h 84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200" h="84391">
                  <a:moveTo>
                    <a:pt x="42100" y="0"/>
                  </a:moveTo>
                  <a:cubicBezTo>
                    <a:pt x="18764" y="0"/>
                    <a:pt x="0" y="18860"/>
                    <a:pt x="0" y="42196"/>
                  </a:cubicBezTo>
                  <a:cubicBezTo>
                    <a:pt x="0" y="65532"/>
                    <a:pt x="18859" y="84392"/>
                    <a:pt x="42100" y="84392"/>
                  </a:cubicBezTo>
                  <a:cubicBezTo>
                    <a:pt x="65342" y="84392"/>
                    <a:pt x="84201" y="65532"/>
                    <a:pt x="84201" y="42196"/>
                  </a:cubicBezTo>
                  <a:cubicBezTo>
                    <a:pt x="84201" y="18860"/>
                    <a:pt x="65342" y="0"/>
                    <a:pt x="42100" y="0"/>
                  </a:cubicBezTo>
                  <a:close/>
                </a:path>
              </a:pathLst>
            </a:custGeom>
            <a:solidFill>
              <a:srgbClr val="FFFFFF"/>
            </a:solidFill>
            <a:ln w="9525" cap="flat">
              <a:no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DA44CA4D-A7B1-8C2B-5E9A-F02818DF16DD}"/>
                </a:ext>
              </a:extLst>
            </p:cNvPr>
            <p:cNvSpPr/>
            <p:nvPr userDrawn="1"/>
          </p:nvSpPr>
          <p:spPr>
            <a:xfrm>
              <a:off x="2870888" y="2113727"/>
              <a:ext cx="464728" cy="491467"/>
            </a:xfrm>
            <a:custGeom>
              <a:avLst/>
              <a:gdLst>
                <a:gd name="connsiteX0" fmla="*/ 139446 w 226790"/>
                <a:gd name="connsiteY0" fmla="*/ 0 h 239839"/>
                <a:gd name="connsiteX1" fmla="*/ 70675 w 226790"/>
                <a:gd name="connsiteY1" fmla="*/ 37814 h 239839"/>
                <a:gd name="connsiteX2" fmla="*/ 69723 w 226790"/>
                <a:gd name="connsiteY2" fmla="*/ 37814 h 239839"/>
                <a:gd name="connsiteX3" fmla="*/ 69723 w 226790"/>
                <a:gd name="connsiteY3" fmla="*/ 5810 h 239839"/>
                <a:gd name="connsiteX4" fmla="*/ 0 w 226790"/>
                <a:gd name="connsiteY4" fmla="*/ 5810 h 239839"/>
                <a:gd name="connsiteX5" fmla="*/ 0 w 226790"/>
                <a:gd name="connsiteY5" fmla="*/ 239839 h 239839"/>
                <a:gd name="connsiteX6" fmla="*/ 72676 w 226790"/>
                <a:gd name="connsiteY6" fmla="*/ 239839 h 239839"/>
                <a:gd name="connsiteX7" fmla="*/ 72676 w 226790"/>
                <a:gd name="connsiteY7" fmla="*/ 124111 h 239839"/>
                <a:gd name="connsiteX8" fmla="*/ 116300 w 226790"/>
                <a:gd name="connsiteY8" fmla="*/ 64008 h 239839"/>
                <a:gd name="connsiteX9" fmla="*/ 154115 w 226790"/>
                <a:gd name="connsiteY9" fmla="*/ 126016 h 239839"/>
                <a:gd name="connsiteX10" fmla="*/ 154115 w 226790"/>
                <a:gd name="connsiteY10" fmla="*/ 239839 h 239839"/>
                <a:gd name="connsiteX11" fmla="*/ 226790 w 226790"/>
                <a:gd name="connsiteY11" fmla="*/ 239839 h 239839"/>
                <a:gd name="connsiteX12" fmla="*/ 226790 w 226790"/>
                <a:gd name="connsiteY12" fmla="*/ 111538 h 239839"/>
                <a:gd name="connsiteX13" fmla="*/ 139541 w 226790"/>
                <a:gd name="connsiteY13" fmla="*/ 95 h 239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6790" h="239839">
                  <a:moveTo>
                    <a:pt x="139446" y="0"/>
                  </a:moveTo>
                  <a:cubicBezTo>
                    <a:pt x="104108" y="0"/>
                    <a:pt x="80391" y="19431"/>
                    <a:pt x="70675" y="37814"/>
                  </a:cubicBezTo>
                  <a:lnTo>
                    <a:pt x="69723" y="37814"/>
                  </a:lnTo>
                  <a:lnTo>
                    <a:pt x="69723" y="5810"/>
                  </a:lnTo>
                  <a:lnTo>
                    <a:pt x="0" y="5810"/>
                  </a:lnTo>
                  <a:lnTo>
                    <a:pt x="0" y="239839"/>
                  </a:lnTo>
                  <a:lnTo>
                    <a:pt x="72676" y="239839"/>
                  </a:lnTo>
                  <a:lnTo>
                    <a:pt x="72676" y="124111"/>
                  </a:lnTo>
                  <a:cubicBezTo>
                    <a:pt x="72676" y="93631"/>
                    <a:pt x="78486" y="64008"/>
                    <a:pt x="116300" y="64008"/>
                  </a:cubicBezTo>
                  <a:cubicBezTo>
                    <a:pt x="154115" y="64008"/>
                    <a:pt x="154115" y="98869"/>
                    <a:pt x="154115" y="126016"/>
                  </a:cubicBezTo>
                  <a:lnTo>
                    <a:pt x="154115" y="239839"/>
                  </a:lnTo>
                  <a:lnTo>
                    <a:pt x="226790" y="239839"/>
                  </a:lnTo>
                  <a:lnTo>
                    <a:pt x="226790" y="111538"/>
                  </a:lnTo>
                  <a:cubicBezTo>
                    <a:pt x="226790" y="48577"/>
                    <a:pt x="213170" y="95"/>
                    <a:pt x="139541" y="95"/>
                  </a:cubicBezTo>
                  <a:close/>
                </a:path>
              </a:pathLst>
            </a:custGeom>
            <a:solidFill>
              <a:srgbClr val="FFFFFF"/>
            </a:solidFill>
            <a:ln w="9525" cap="flat">
              <a:no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D7235AA9-6C56-4AF4-5D5D-249E43C4A4B9}"/>
                </a:ext>
              </a:extLst>
            </p:cNvPr>
            <p:cNvSpPr/>
            <p:nvPr userDrawn="1"/>
          </p:nvSpPr>
          <p:spPr>
            <a:xfrm>
              <a:off x="8639104" y="1690572"/>
              <a:ext cx="1113317" cy="1113318"/>
            </a:xfrm>
            <a:custGeom>
              <a:avLst/>
              <a:gdLst>
                <a:gd name="connsiteX0" fmla="*/ 0 w 543305"/>
                <a:gd name="connsiteY0" fmla="*/ 0 h 543306"/>
                <a:gd name="connsiteX1" fmla="*/ 543306 w 543305"/>
                <a:gd name="connsiteY1" fmla="*/ 0 h 543306"/>
                <a:gd name="connsiteX2" fmla="*/ 543306 w 543305"/>
                <a:gd name="connsiteY2" fmla="*/ 543306 h 543306"/>
                <a:gd name="connsiteX3" fmla="*/ 0 w 543305"/>
                <a:gd name="connsiteY3" fmla="*/ 543306 h 543306"/>
              </a:gdLst>
              <a:ahLst/>
              <a:cxnLst>
                <a:cxn ang="0">
                  <a:pos x="connsiteX0" y="connsiteY0"/>
                </a:cxn>
                <a:cxn ang="0">
                  <a:pos x="connsiteX1" y="connsiteY1"/>
                </a:cxn>
                <a:cxn ang="0">
                  <a:pos x="connsiteX2" y="connsiteY2"/>
                </a:cxn>
                <a:cxn ang="0">
                  <a:pos x="connsiteX3" y="connsiteY3"/>
                </a:cxn>
              </a:cxnLst>
              <a:rect l="l" t="t" r="r" b="b"/>
              <a:pathLst>
                <a:path w="543305" h="543306">
                  <a:moveTo>
                    <a:pt x="0" y="0"/>
                  </a:moveTo>
                  <a:lnTo>
                    <a:pt x="543306" y="0"/>
                  </a:lnTo>
                  <a:lnTo>
                    <a:pt x="543306" y="543306"/>
                  </a:lnTo>
                  <a:lnTo>
                    <a:pt x="0" y="543306"/>
                  </a:lnTo>
                  <a:close/>
                </a:path>
              </a:pathLst>
            </a:custGeom>
            <a:solidFill>
              <a:srgbClr val="007934"/>
            </a:solidFill>
            <a:ln w="9525" cap="flat">
              <a:no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79F594E5-39F7-5122-ACD7-B01BB6AD6085}"/>
                </a:ext>
              </a:extLst>
            </p:cNvPr>
            <p:cNvSpPr/>
            <p:nvPr userDrawn="1"/>
          </p:nvSpPr>
          <p:spPr>
            <a:xfrm>
              <a:off x="9250999" y="2079375"/>
              <a:ext cx="335713" cy="335714"/>
            </a:xfrm>
            <a:custGeom>
              <a:avLst/>
              <a:gdLst>
                <a:gd name="connsiteX0" fmla="*/ 81915 w 163830"/>
                <a:gd name="connsiteY0" fmla="*/ 0 h 163830"/>
                <a:gd name="connsiteX1" fmla="*/ 0 w 163830"/>
                <a:gd name="connsiteY1" fmla="*/ 81915 h 163830"/>
                <a:gd name="connsiteX2" fmla="*/ 81915 w 163830"/>
                <a:gd name="connsiteY2" fmla="*/ 163830 h 163830"/>
                <a:gd name="connsiteX3" fmla="*/ 163830 w 163830"/>
                <a:gd name="connsiteY3" fmla="*/ 81915 h 163830"/>
                <a:gd name="connsiteX4" fmla="*/ 81915 w 163830"/>
                <a:gd name="connsiteY4" fmla="*/ 0 h 163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830" h="163830">
                  <a:moveTo>
                    <a:pt x="81915" y="0"/>
                  </a:moveTo>
                  <a:cubicBezTo>
                    <a:pt x="36672" y="0"/>
                    <a:pt x="0" y="36671"/>
                    <a:pt x="0" y="81915"/>
                  </a:cubicBezTo>
                  <a:cubicBezTo>
                    <a:pt x="0" y="127159"/>
                    <a:pt x="36672" y="163830"/>
                    <a:pt x="81915" y="163830"/>
                  </a:cubicBezTo>
                  <a:cubicBezTo>
                    <a:pt x="127159" y="163830"/>
                    <a:pt x="163830" y="127159"/>
                    <a:pt x="163830" y="81915"/>
                  </a:cubicBezTo>
                  <a:cubicBezTo>
                    <a:pt x="163830" y="36671"/>
                    <a:pt x="127159" y="0"/>
                    <a:pt x="81915" y="0"/>
                  </a:cubicBezTo>
                  <a:close/>
                </a:path>
              </a:pathLst>
            </a:custGeom>
            <a:solidFill>
              <a:srgbClr val="FFFFFF"/>
            </a:solidFill>
            <a:ln w="9525" cap="flat">
              <a:no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9221A9C7-C6AD-0626-16DC-BE6C6F74C19B}"/>
                </a:ext>
              </a:extLst>
            </p:cNvPr>
            <p:cNvSpPr/>
            <p:nvPr userDrawn="1"/>
          </p:nvSpPr>
          <p:spPr>
            <a:xfrm>
              <a:off x="8804617" y="2079375"/>
              <a:ext cx="335713" cy="335711"/>
            </a:xfrm>
            <a:custGeom>
              <a:avLst/>
              <a:gdLst>
                <a:gd name="connsiteX0" fmla="*/ 163830 w 163830"/>
                <a:gd name="connsiteY0" fmla="*/ 81915 h 163829"/>
                <a:gd name="connsiteX1" fmla="*/ 81915 w 163830"/>
                <a:gd name="connsiteY1" fmla="*/ 163830 h 163829"/>
                <a:gd name="connsiteX2" fmla="*/ 1 w 163830"/>
                <a:gd name="connsiteY2" fmla="*/ 81915 h 163829"/>
                <a:gd name="connsiteX3" fmla="*/ 81915 w 163830"/>
                <a:gd name="connsiteY3" fmla="*/ 0 h 163829"/>
                <a:gd name="connsiteX4" fmla="*/ 163830 w 163830"/>
                <a:gd name="connsiteY4" fmla="*/ 81915 h 163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830" h="163829">
                  <a:moveTo>
                    <a:pt x="163830" y="81915"/>
                  </a:moveTo>
                  <a:cubicBezTo>
                    <a:pt x="163830" y="127155"/>
                    <a:pt x="127156" y="163830"/>
                    <a:pt x="81915" y="163830"/>
                  </a:cubicBezTo>
                  <a:cubicBezTo>
                    <a:pt x="36675" y="163830"/>
                    <a:pt x="1" y="127155"/>
                    <a:pt x="1" y="81915"/>
                  </a:cubicBezTo>
                  <a:cubicBezTo>
                    <a:pt x="1" y="36675"/>
                    <a:pt x="36675" y="0"/>
                    <a:pt x="81915" y="0"/>
                  </a:cubicBezTo>
                  <a:cubicBezTo>
                    <a:pt x="127156" y="0"/>
                    <a:pt x="163830" y="36675"/>
                    <a:pt x="163830" y="81915"/>
                  </a:cubicBezTo>
                  <a:close/>
                </a:path>
              </a:pathLst>
            </a:custGeom>
            <a:solidFill>
              <a:srgbClr val="FFFFFF"/>
            </a:solidFill>
            <a:ln w="9525" cap="flat">
              <a:no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2857E51B-0F39-5587-5067-B466AAFF56CC}"/>
                </a:ext>
              </a:extLst>
            </p:cNvPr>
            <p:cNvSpPr/>
            <p:nvPr userDrawn="1"/>
          </p:nvSpPr>
          <p:spPr>
            <a:xfrm>
              <a:off x="3663327" y="1692523"/>
              <a:ext cx="1113318" cy="1113318"/>
            </a:xfrm>
            <a:custGeom>
              <a:avLst/>
              <a:gdLst>
                <a:gd name="connsiteX0" fmla="*/ 0 w 543306"/>
                <a:gd name="connsiteY0" fmla="*/ 0 h 543306"/>
                <a:gd name="connsiteX1" fmla="*/ 543306 w 543306"/>
                <a:gd name="connsiteY1" fmla="*/ 0 h 543306"/>
                <a:gd name="connsiteX2" fmla="*/ 543306 w 543306"/>
                <a:gd name="connsiteY2" fmla="*/ 543306 h 543306"/>
                <a:gd name="connsiteX3" fmla="*/ 0 w 543306"/>
                <a:gd name="connsiteY3" fmla="*/ 543306 h 543306"/>
              </a:gdLst>
              <a:ahLst/>
              <a:cxnLst>
                <a:cxn ang="0">
                  <a:pos x="connsiteX0" y="connsiteY0"/>
                </a:cxn>
                <a:cxn ang="0">
                  <a:pos x="connsiteX1" y="connsiteY1"/>
                </a:cxn>
                <a:cxn ang="0">
                  <a:pos x="connsiteX2" y="connsiteY2"/>
                </a:cxn>
                <a:cxn ang="0">
                  <a:pos x="connsiteX3" y="connsiteY3"/>
                </a:cxn>
              </a:cxnLst>
              <a:rect l="l" t="t" r="r" b="b"/>
              <a:pathLst>
                <a:path w="543306" h="543306">
                  <a:moveTo>
                    <a:pt x="0" y="0"/>
                  </a:moveTo>
                  <a:lnTo>
                    <a:pt x="543306" y="0"/>
                  </a:lnTo>
                  <a:lnTo>
                    <a:pt x="543306" y="543306"/>
                  </a:lnTo>
                  <a:lnTo>
                    <a:pt x="0" y="543306"/>
                  </a:lnTo>
                  <a:close/>
                </a:path>
              </a:pathLst>
            </a:custGeom>
            <a:solidFill>
              <a:srgbClr val="007934"/>
            </a:solidFill>
            <a:ln w="9525" cap="flat">
              <a:no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B9A5378C-3AD2-2975-4FF4-12CED3D169DD}"/>
                </a:ext>
              </a:extLst>
            </p:cNvPr>
            <p:cNvSpPr/>
            <p:nvPr userDrawn="1"/>
          </p:nvSpPr>
          <p:spPr>
            <a:xfrm>
              <a:off x="3867878" y="1889462"/>
              <a:ext cx="703825" cy="719246"/>
            </a:xfrm>
            <a:custGeom>
              <a:avLst/>
              <a:gdLst>
                <a:gd name="connsiteX0" fmla="*/ 204406 w 343471"/>
                <a:gd name="connsiteY0" fmla="*/ 148685 h 350996"/>
                <a:gd name="connsiteX1" fmla="*/ 332327 w 343471"/>
                <a:gd name="connsiteY1" fmla="*/ 0 h 350996"/>
                <a:gd name="connsiteX2" fmla="*/ 302038 w 343471"/>
                <a:gd name="connsiteY2" fmla="*/ 0 h 350996"/>
                <a:gd name="connsiteX3" fmla="*/ 190976 w 343471"/>
                <a:gd name="connsiteY3" fmla="*/ 129064 h 350996"/>
                <a:gd name="connsiteX4" fmla="*/ 102298 w 343471"/>
                <a:gd name="connsiteY4" fmla="*/ 0 h 350996"/>
                <a:gd name="connsiteX5" fmla="*/ 0 w 343471"/>
                <a:gd name="connsiteY5" fmla="*/ 0 h 350996"/>
                <a:gd name="connsiteX6" fmla="*/ 134112 w 343471"/>
                <a:gd name="connsiteY6" fmla="*/ 195167 h 350996"/>
                <a:gd name="connsiteX7" fmla="*/ 0 w 343471"/>
                <a:gd name="connsiteY7" fmla="*/ 350996 h 350996"/>
                <a:gd name="connsiteX8" fmla="*/ 30289 w 343471"/>
                <a:gd name="connsiteY8" fmla="*/ 350996 h 350996"/>
                <a:gd name="connsiteX9" fmla="*/ 147542 w 343471"/>
                <a:gd name="connsiteY9" fmla="*/ 214694 h 350996"/>
                <a:gd name="connsiteX10" fmla="*/ 241173 w 343471"/>
                <a:gd name="connsiteY10" fmla="*/ 350996 h 350996"/>
                <a:gd name="connsiteX11" fmla="*/ 343471 w 343471"/>
                <a:gd name="connsiteY11" fmla="*/ 350996 h 350996"/>
                <a:gd name="connsiteX12" fmla="*/ 204406 w 343471"/>
                <a:gd name="connsiteY12" fmla="*/ 148590 h 350996"/>
                <a:gd name="connsiteX13" fmla="*/ 204406 w 343471"/>
                <a:gd name="connsiteY13" fmla="*/ 148590 h 350996"/>
                <a:gd name="connsiteX14" fmla="*/ 162973 w 343471"/>
                <a:gd name="connsiteY14" fmla="*/ 196882 h 350996"/>
                <a:gd name="connsiteX15" fmla="*/ 149352 w 343471"/>
                <a:gd name="connsiteY15" fmla="*/ 177451 h 350996"/>
                <a:gd name="connsiteX16" fmla="*/ 41243 w 343471"/>
                <a:gd name="connsiteY16" fmla="*/ 22765 h 350996"/>
                <a:gd name="connsiteX17" fmla="*/ 87821 w 343471"/>
                <a:gd name="connsiteY17" fmla="*/ 22765 h 350996"/>
                <a:gd name="connsiteX18" fmla="*/ 175070 w 343471"/>
                <a:gd name="connsiteY18" fmla="*/ 147542 h 350996"/>
                <a:gd name="connsiteX19" fmla="*/ 188690 w 343471"/>
                <a:gd name="connsiteY19" fmla="*/ 166973 h 350996"/>
                <a:gd name="connsiteX20" fmla="*/ 302133 w 343471"/>
                <a:gd name="connsiteY20" fmla="*/ 329184 h 350996"/>
                <a:gd name="connsiteX21" fmla="*/ 255556 w 343471"/>
                <a:gd name="connsiteY21" fmla="*/ 329184 h 350996"/>
                <a:gd name="connsiteX22" fmla="*/ 162973 w 343471"/>
                <a:gd name="connsiteY22" fmla="*/ 196787 h 350996"/>
                <a:gd name="connsiteX23" fmla="*/ 162973 w 343471"/>
                <a:gd name="connsiteY23" fmla="*/ 196787 h 350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3471" h="350996">
                  <a:moveTo>
                    <a:pt x="204406" y="148685"/>
                  </a:moveTo>
                  <a:lnTo>
                    <a:pt x="332327" y="0"/>
                  </a:lnTo>
                  <a:lnTo>
                    <a:pt x="302038" y="0"/>
                  </a:lnTo>
                  <a:lnTo>
                    <a:pt x="190976" y="129064"/>
                  </a:lnTo>
                  <a:lnTo>
                    <a:pt x="102298" y="0"/>
                  </a:lnTo>
                  <a:lnTo>
                    <a:pt x="0" y="0"/>
                  </a:lnTo>
                  <a:lnTo>
                    <a:pt x="134112" y="195167"/>
                  </a:lnTo>
                  <a:lnTo>
                    <a:pt x="0" y="350996"/>
                  </a:lnTo>
                  <a:lnTo>
                    <a:pt x="30289" y="350996"/>
                  </a:lnTo>
                  <a:lnTo>
                    <a:pt x="147542" y="214694"/>
                  </a:lnTo>
                  <a:lnTo>
                    <a:pt x="241173" y="350996"/>
                  </a:lnTo>
                  <a:lnTo>
                    <a:pt x="343471" y="350996"/>
                  </a:lnTo>
                  <a:lnTo>
                    <a:pt x="204406" y="148590"/>
                  </a:lnTo>
                  <a:lnTo>
                    <a:pt x="204406" y="148590"/>
                  </a:lnTo>
                  <a:close/>
                  <a:moveTo>
                    <a:pt x="162973" y="196882"/>
                  </a:moveTo>
                  <a:lnTo>
                    <a:pt x="149352" y="177451"/>
                  </a:lnTo>
                  <a:lnTo>
                    <a:pt x="41243" y="22765"/>
                  </a:lnTo>
                  <a:lnTo>
                    <a:pt x="87821" y="22765"/>
                  </a:lnTo>
                  <a:lnTo>
                    <a:pt x="175070" y="147542"/>
                  </a:lnTo>
                  <a:lnTo>
                    <a:pt x="188690" y="166973"/>
                  </a:lnTo>
                  <a:lnTo>
                    <a:pt x="302133" y="329184"/>
                  </a:lnTo>
                  <a:lnTo>
                    <a:pt x="255556" y="329184"/>
                  </a:lnTo>
                  <a:lnTo>
                    <a:pt x="162973" y="196787"/>
                  </a:lnTo>
                  <a:lnTo>
                    <a:pt x="162973" y="196787"/>
                  </a:ln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9248517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ummary-3 key points">
    <p:spTree>
      <p:nvGrpSpPr>
        <p:cNvPr id="1" name=""/>
        <p:cNvGrpSpPr/>
        <p:nvPr/>
      </p:nvGrpSpPr>
      <p:grpSpPr>
        <a:xfrm>
          <a:off x="0" y="0"/>
          <a:ext cx="0" cy="0"/>
          <a:chOff x="0" y="0"/>
          <a:chExt cx="0" cy="0"/>
        </a:xfrm>
      </p:grpSpPr>
      <p:pic>
        <p:nvPicPr>
          <p:cNvPr id="17" name="Graphic 285">
            <a:extLst>
              <a:ext uri="{FF2B5EF4-FFF2-40B4-BE49-F238E27FC236}">
                <a16:creationId xmlns:a16="http://schemas.microsoft.com/office/drawing/2014/main" id="{33C27B49-A27E-0D8E-47DA-07C46ED6F876}"/>
              </a:ext>
            </a:extLst>
          </p:cNvPr>
          <p:cNvPicPr>
            <a:picLocks noChangeAspect="1"/>
          </p:cNvPicPr>
          <p:nvPr userDrawn="1"/>
        </p:nvPicPr>
        <p:blipFill>
          <a:blip r:embed="rId2"/>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65D5DB1-B0F4-39A7-9E5F-343BB17944E4}"/>
              </a:ext>
            </a:extLst>
          </p:cNvPr>
          <p:cNvSpPr>
            <a:spLocks noGrp="1"/>
          </p:cNvSpPr>
          <p:nvPr>
            <p:ph type="title" hasCustomPrompt="1"/>
          </p:nvPr>
        </p:nvSpPr>
        <p:spPr>
          <a:xfrm>
            <a:off x="314692" y="365125"/>
            <a:ext cx="11685523" cy="886397"/>
          </a:xfrm>
        </p:spPr>
        <p:txBody>
          <a:bodyPr>
            <a:noAutofit/>
          </a:bodyPr>
          <a:lstStyle>
            <a:lvl1pPr>
              <a:defRPr b="1">
                <a:solidFill>
                  <a:schemeClr val="bg1"/>
                </a:solidFill>
              </a:defRPr>
            </a:lvl1pPr>
          </a:lstStyle>
          <a:p>
            <a:r>
              <a:rPr lang="en-US" dirty="0"/>
              <a:t>One-sentence headline stating the main takeaway message </a:t>
            </a:r>
            <a:br>
              <a:rPr lang="en-US" dirty="0"/>
            </a:br>
            <a:r>
              <a:rPr lang="en-US" dirty="0"/>
              <a:t>for the slide; no longer than two lines </a:t>
            </a:r>
          </a:p>
        </p:txBody>
      </p:sp>
      <p:sp>
        <p:nvSpPr>
          <p:cNvPr id="4" name="Rectangle 6">
            <a:extLst>
              <a:ext uri="{FF2B5EF4-FFF2-40B4-BE49-F238E27FC236}">
                <a16:creationId xmlns:a16="http://schemas.microsoft.com/office/drawing/2014/main" id="{DAF7721B-92F3-10FF-5A89-459D1C6BA969}"/>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pic>
        <p:nvPicPr>
          <p:cNvPr id="3" name="Graphic 2">
            <a:extLst>
              <a:ext uri="{FF2B5EF4-FFF2-40B4-BE49-F238E27FC236}">
                <a16:creationId xmlns:a16="http://schemas.microsoft.com/office/drawing/2014/main" id="{0FD5FAFE-F099-74C8-600F-3FEE5ACA26C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14693" y="6431818"/>
            <a:ext cx="1188988" cy="285824"/>
          </a:xfrm>
          <a:prstGeom prst="rect">
            <a:avLst/>
          </a:prstGeom>
        </p:spPr>
      </p:pic>
      <p:sp>
        <p:nvSpPr>
          <p:cNvPr id="6" name="Picture Placeholder 360">
            <a:extLst>
              <a:ext uri="{FF2B5EF4-FFF2-40B4-BE49-F238E27FC236}">
                <a16:creationId xmlns:a16="http://schemas.microsoft.com/office/drawing/2014/main" id="{22CDA623-F17D-C055-60D8-139C9924BE30}"/>
              </a:ext>
            </a:extLst>
          </p:cNvPr>
          <p:cNvSpPr>
            <a:spLocks noGrp="1"/>
          </p:cNvSpPr>
          <p:nvPr>
            <p:ph type="pic" sz="quarter" idx="12"/>
          </p:nvPr>
        </p:nvSpPr>
        <p:spPr>
          <a:xfrm>
            <a:off x="1773908" y="1647919"/>
            <a:ext cx="2393950" cy="2393950"/>
          </a:xfrm>
          <a:solidFill>
            <a:schemeClr val="bg2"/>
          </a:solidFill>
        </p:spPr>
        <p:txBody>
          <a:bodyPr/>
          <a:lstStyle/>
          <a:p>
            <a:r>
              <a:rPr lang="en-US"/>
              <a:t>Click icon to add picture</a:t>
            </a:r>
            <a:endParaRPr lang="en-US" dirty="0"/>
          </a:p>
        </p:txBody>
      </p:sp>
      <p:sp>
        <p:nvSpPr>
          <p:cNvPr id="7" name="Picture Placeholder 360">
            <a:extLst>
              <a:ext uri="{FF2B5EF4-FFF2-40B4-BE49-F238E27FC236}">
                <a16:creationId xmlns:a16="http://schemas.microsoft.com/office/drawing/2014/main" id="{3347E071-335C-4249-3E65-B4125AADA3C2}"/>
              </a:ext>
            </a:extLst>
          </p:cNvPr>
          <p:cNvSpPr>
            <a:spLocks noGrp="1"/>
          </p:cNvSpPr>
          <p:nvPr>
            <p:ph type="pic" sz="quarter" idx="13"/>
          </p:nvPr>
        </p:nvSpPr>
        <p:spPr>
          <a:xfrm>
            <a:off x="4949380" y="1654993"/>
            <a:ext cx="2393950" cy="2393950"/>
          </a:xfrm>
          <a:solidFill>
            <a:schemeClr val="bg2"/>
          </a:solidFill>
        </p:spPr>
        <p:txBody>
          <a:bodyPr/>
          <a:lstStyle/>
          <a:p>
            <a:r>
              <a:rPr lang="en-US"/>
              <a:t>Click icon to add picture</a:t>
            </a:r>
          </a:p>
        </p:txBody>
      </p:sp>
      <p:sp>
        <p:nvSpPr>
          <p:cNvPr id="8" name="Picture Placeholder 360">
            <a:extLst>
              <a:ext uri="{FF2B5EF4-FFF2-40B4-BE49-F238E27FC236}">
                <a16:creationId xmlns:a16="http://schemas.microsoft.com/office/drawing/2014/main" id="{3FE91602-2738-A673-EBF8-A0ACA14E6531}"/>
              </a:ext>
            </a:extLst>
          </p:cNvPr>
          <p:cNvSpPr>
            <a:spLocks noGrp="1"/>
          </p:cNvSpPr>
          <p:nvPr>
            <p:ph type="pic" sz="quarter" idx="14"/>
          </p:nvPr>
        </p:nvSpPr>
        <p:spPr>
          <a:xfrm>
            <a:off x="8126285" y="1677066"/>
            <a:ext cx="2393950" cy="2393950"/>
          </a:xfrm>
          <a:solidFill>
            <a:schemeClr val="bg2"/>
          </a:solidFill>
        </p:spPr>
        <p:txBody>
          <a:bodyPr/>
          <a:lstStyle/>
          <a:p>
            <a:r>
              <a:rPr lang="en-US"/>
              <a:t>Click icon to add picture</a:t>
            </a:r>
          </a:p>
        </p:txBody>
      </p:sp>
      <p:sp>
        <p:nvSpPr>
          <p:cNvPr id="9" name="Text Placeholder 364">
            <a:extLst>
              <a:ext uri="{FF2B5EF4-FFF2-40B4-BE49-F238E27FC236}">
                <a16:creationId xmlns:a16="http://schemas.microsoft.com/office/drawing/2014/main" id="{9403276D-5FB8-BD3C-65B5-24E0F431ACF3}"/>
              </a:ext>
            </a:extLst>
          </p:cNvPr>
          <p:cNvSpPr>
            <a:spLocks noGrp="1"/>
          </p:cNvSpPr>
          <p:nvPr>
            <p:ph type="body" sz="quarter" idx="15" hasCustomPrompt="1"/>
          </p:nvPr>
        </p:nvSpPr>
        <p:spPr>
          <a:xfrm>
            <a:off x="1773238" y="4209116"/>
            <a:ext cx="2393950" cy="369332"/>
          </a:xfrm>
        </p:spPr>
        <p:txBody>
          <a:bodyPr tIns="91440" bIns="0">
            <a:noAutofit/>
          </a:bodyPr>
          <a:lstStyle>
            <a:lvl1pPr marL="0" indent="0" algn="ctr">
              <a:buNone/>
              <a:defRPr sz="2000" b="1">
                <a:solidFill>
                  <a:schemeClr val="bg1"/>
                </a:solidFill>
              </a:defRPr>
            </a:lvl1pPr>
            <a:lvl2pPr marL="457200" indent="0" algn="ctr">
              <a:buNone/>
              <a:defRPr sz="2000" b="1">
                <a:solidFill>
                  <a:schemeClr val="bg1"/>
                </a:solidFill>
              </a:defRPr>
            </a:lvl2pPr>
            <a:lvl3pPr marL="914400" indent="0" algn="ctr">
              <a:buNone/>
              <a:defRPr sz="2000" b="1">
                <a:solidFill>
                  <a:schemeClr val="bg1"/>
                </a:solidFill>
              </a:defRPr>
            </a:lvl3pPr>
            <a:lvl4pPr marL="1371600" indent="0" algn="ctr">
              <a:buNone/>
              <a:defRPr sz="2000" b="1">
                <a:solidFill>
                  <a:schemeClr val="bg1"/>
                </a:solidFill>
              </a:defRPr>
            </a:lvl4pPr>
            <a:lvl5pPr marL="1828800" indent="0" algn="ctr">
              <a:buNone/>
              <a:defRPr sz="2000" b="1">
                <a:solidFill>
                  <a:schemeClr val="bg1"/>
                </a:solidFill>
              </a:defRPr>
            </a:lvl5pPr>
          </a:lstStyle>
          <a:p>
            <a:pPr lvl="0"/>
            <a:r>
              <a:rPr lang="en-US" dirty="0"/>
              <a:t>Supporting point 1</a:t>
            </a:r>
          </a:p>
        </p:txBody>
      </p:sp>
      <p:sp>
        <p:nvSpPr>
          <p:cNvPr id="10" name="Text Placeholder 364">
            <a:extLst>
              <a:ext uri="{FF2B5EF4-FFF2-40B4-BE49-F238E27FC236}">
                <a16:creationId xmlns:a16="http://schemas.microsoft.com/office/drawing/2014/main" id="{DEAD8E05-AA79-AD7E-E31D-26EE870F8371}"/>
              </a:ext>
            </a:extLst>
          </p:cNvPr>
          <p:cNvSpPr>
            <a:spLocks noGrp="1"/>
          </p:cNvSpPr>
          <p:nvPr>
            <p:ph type="body" sz="quarter" idx="16" hasCustomPrompt="1"/>
          </p:nvPr>
        </p:nvSpPr>
        <p:spPr>
          <a:xfrm>
            <a:off x="4949380" y="4209116"/>
            <a:ext cx="2393950" cy="369332"/>
          </a:xfrm>
        </p:spPr>
        <p:txBody>
          <a:bodyPr tIns="91440" bIns="0">
            <a:noAutofit/>
          </a:bodyPr>
          <a:lstStyle>
            <a:lvl1pPr marL="0" indent="0" algn="ctr">
              <a:buNone/>
              <a:defRPr sz="2000" b="1">
                <a:solidFill>
                  <a:schemeClr val="bg1"/>
                </a:solidFill>
              </a:defRPr>
            </a:lvl1pPr>
            <a:lvl2pPr marL="457200" indent="0" algn="ctr">
              <a:buNone/>
              <a:defRPr sz="2000" b="1">
                <a:solidFill>
                  <a:schemeClr val="bg1"/>
                </a:solidFill>
              </a:defRPr>
            </a:lvl2pPr>
            <a:lvl3pPr marL="914400" indent="0" algn="ctr">
              <a:buNone/>
              <a:defRPr sz="2000" b="1">
                <a:solidFill>
                  <a:schemeClr val="bg1"/>
                </a:solidFill>
              </a:defRPr>
            </a:lvl3pPr>
            <a:lvl4pPr marL="1371600" indent="0" algn="ctr">
              <a:buNone/>
              <a:defRPr sz="2000" b="1">
                <a:solidFill>
                  <a:schemeClr val="bg1"/>
                </a:solidFill>
              </a:defRPr>
            </a:lvl4pPr>
            <a:lvl5pPr marL="1828800" indent="0" algn="ctr">
              <a:buNone/>
              <a:defRPr sz="2000" b="1">
                <a:solidFill>
                  <a:schemeClr val="bg1"/>
                </a:solidFill>
              </a:defRPr>
            </a:lvl5pPr>
          </a:lstStyle>
          <a:p>
            <a:pPr lvl="0"/>
            <a:r>
              <a:rPr lang="en-US" dirty="0"/>
              <a:t>Supporting point 2</a:t>
            </a:r>
          </a:p>
        </p:txBody>
      </p:sp>
      <p:sp>
        <p:nvSpPr>
          <p:cNvPr id="11" name="Text Placeholder 364">
            <a:extLst>
              <a:ext uri="{FF2B5EF4-FFF2-40B4-BE49-F238E27FC236}">
                <a16:creationId xmlns:a16="http://schemas.microsoft.com/office/drawing/2014/main" id="{A7759041-293D-A1CE-7012-E2391337B1E4}"/>
              </a:ext>
            </a:extLst>
          </p:cNvPr>
          <p:cNvSpPr>
            <a:spLocks noGrp="1"/>
          </p:cNvSpPr>
          <p:nvPr>
            <p:ph type="body" sz="quarter" idx="17" hasCustomPrompt="1"/>
          </p:nvPr>
        </p:nvSpPr>
        <p:spPr>
          <a:xfrm>
            <a:off x="8126285" y="4209116"/>
            <a:ext cx="2393950" cy="369332"/>
          </a:xfrm>
        </p:spPr>
        <p:txBody>
          <a:bodyPr tIns="91440" bIns="0">
            <a:noAutofit/>
          </a:bodyPr>
          <a:lstStyle>
            <a:lvl1pPr marL="0" indent="0" algn="ctr">
              <a:buNone/>
              <a:defRPr sz="2000" b="1">
                <a:solidFill>
                  <a:schemeClr val="bg1"/>
                </a:solidFill>
              </a:defRPr>
            </a:lvl1pPr>
            <a:lvl2pPr marL="457200" indent="0" algn="ctr">
              <a:buNone/>
              <a:defRPr sz="2000" b="1">
                <a:solidFill>
                  <a:schemeClr val="bg1"/>
                </a:solidFill>
              </a:defRPr>
            </a:lvl2pPr>
            <a:lvl3pPr marL="914400" indent="0" algn="ctr">
              <a:buNone/>
              <a:defRPr sz="2000" b="1">
                <a:solidFill>
                  <a:schemeClr val="bg1"/>
                </a:solidFill>
              </a:defRPr>
            </a:lvl3pPr>
            <a:lvl4pPr marL="1371600" indent="0" algn="ctr">
              <a:buNone/>
              <a:defRPr sz="2000" b="1">
                <a:solidFill>
                  <a:schemeClr val="bg1"/>
                </a:solidFill>
              </a:defRPr>
            </a:lvl4pPr>
            <a:lvl5pPr marL="1828800" indent="0" algn="ctr">
              <a:buNone/>
              <a:defRPr sz="2000" b="1">
                <a:solidFill>
                  <a:schemeClr val="bg1"/>
                </a:solidFill>
              </a:defRPr>
            </a:lvl5pPr>
          </a:lstStyle>
          <a:p>
            <a:pPr lvl="0"/>
            <a:r>
              <a:rPr lang="en-US" dirty="0"/>
              <a:t>Supporting point 3</a:t>
            </a:r>
          </a:p>
        </p:txBody>
      </p:sp>
    </p:spTree>
    <p:extLst>
      <p:ext uri="{BB962C8B-B14F-4D97-AF65-F5344CB8AC3E}">
        <p14:creationId xmlns:p14="http://schemas.microsoft.com/office/powerpoint/2010/main" val="6527932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xagon custom">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AAFC910-D2D4-C5E3-4A8E-DB371D1637FC}"/>
              </a:ext>
            </a:extLst>
          </p:cNvPr>
          <p:cNvSpPr>
            <a:spLocks noGrp="1"/>
          </p:cNvSpPr>
          <p:nvPr>
            <p:ph type="pic" sz="quarter" idx="13"/>
          </p:nvPr>
        </p:nvSpPr>
        <p:spPr>
          <a:xfrm>
            <a:off x="5139371" y="-23484"/>
            <a:ext cx="6737350" cy="6865418"/>
          </a:xfrm>
          <a:custGeom>
            <a:avLst/>
            <a:gdLst>
              <a:gd name="connsiteX0" fmla="*/ 4765422 w 6737350"/>
              <a:gd name="connsiteY0" fmla="*/ 5955463 h 6865418"/>
              <a:gd name="connsiteX1" fmla="*/ 6080062 w 6737350"/>
              <a:gd name="connsiteY1" fmla="*/ 5955463 h 6865418"/>
              <a:gd name="connsiteX2" fmla="*/ 6604382 w 6737350"/>
              <a:gd name="connsiteY2" fmla="*/ 6863640 h 6865418"/>
              <a:gd name="connsiteX3" fmla="*/ 4240721 w 6737350"/>
              <a:gd name="connsiteY3" fmla="*/ 6864212 h 6865418"/>
              <a:gd name="connsiteX4" fmla="*/ 2712846 w 6737350"/>
              <a:gd name="connsiteY4" fmla="*/ 4762425 h 6865418"/>
              <a:gd name="connsiteX5" fmla="*/ 4027487 w 6737350"/>
              <a:gd name="connsiteY5" fmla="*/ 4762425 h 6865418"/>
              <a:gd name="connsiteX6" fmla="*/ 4684776 w 6737350"/>
              <a:gd name="connsiteY6" fmla="*/ 5900917 h 6865418"/>
              <a:gd name="connsiteX7" fmla="*/ 4128579 w 6737350"/>
              <a:gd name="connsiteY7" fmla="*/ 6864339 h 6865418"/>
              <a:gd name="connsiteX8" fmla="*/ 2612326 w 6737350"/>
              <a:gd name="connsiteY8" fmla="*/ 6865418 h 6865418"/>
              <a:gd name="connsiteX9" fmla="*/ 2055495 w 6737350"/>
              <a:gd name="connsiteY9" fmla="*/ 5900917 h 6865418"/>
              <a:gd name="connsiteX10" fmla="*/ 4765421 w 6737350"/>
              <a:gd name="connsiteY10" fmla="*/ 3584563 h 6865418"/>
              <a:gd name="connsiteX11" fmla="*/ 6080061 w 6737350"/>
              <a:gd name="connsiteY11" fmla="*/ 3584563 h 6865418"/>
              <a:gd name="connsiteX12" fmla="*/ 6737350 w 6737350"/>
              <a:gd name="connsiteY12" fmla="*/ 4723055 h 6865418"/>
              <a:gd name="connsiteX13" fmla="*/ 6080061 w 6737350"/>
              <a:gd name="connsiteY13" fmla="*/ 5861546 h 6865418"/>
              <a:gd name="connsiteX14" fmla="*/ 4765421 w 6737350"/>
              <a:gd name="connsiteY14" fmla="*/ 5861546 h 6865418"/>
              <a:gd name="connsiteX15" fmla="*/ 4108069 w 6737350"/>
              <a:gd name="connsiteY15" fmla="*/ 4723055 h 6865418"/>
              <a:gd name="connsiteX16" fmla="*/ 2712846 w 6737350"/>
              <a:gd name="connsiteY16" fmla="*/ 2395463 h 6865418"/>
              <a:gd name="connsiteX17" fmla="*/ 4027487 w 6737350"/>
              <a:gd name="connsiteY17" fmla="*/ 2395463 h 6865418"/>
              <a:gd name="connsiteX18" fmla="*/ 4684776 w 6737350"/>
              <a:gd name="connsiteY18" fmla="*/ 3533955 h 6865418"/>
              <a:gd name="connsiteX19" fmla="*/ 4027487 w 6737350"/>
              <a:gd name="connsiteY19" fmla="*/ 4672446 h 6865418"/>
              <a:gd name="connsiteX20" fmla="*/ 2712846 w 6737350"/>
              <a:gd name="connsiteY20" fmla="*/ 4672446 h 6865418"/>
              <a:gd name="connsiteX21" fmla="*/ 2055495 w 6737350"/>
              <a:gd name="connsiteY21" fmla="*/ 3533955 h 6865418"/>
              <a:gd name="connsiteX22" fmla="*/ 657289 w 6737350"/>
              <a:gd name="connsiteY22" fmla="*/ 1217538 h 6865418"/>
              <a:gd name="connsiteX23" fmla="*/ 1971929 w 6737350"/>
              <a:gd name="connsiteY23" fmla="*/ 1217538 h 6865418"/>
              <a:gd name="connsiteX24" fmla="*/ 2629281 w 6737350"/>
              <a:gd name="connsiteY24" fmla="*/ 2356092 h 6865418"/>
              <a:gd name="connsiteX25" fmla="*/ 1971929 w 6737350"/>
              <a:gd name="connsiteY25" fmla="*/ 3494584 h 6865418"/>
              <a:gd name="connsiteX26" fmla="*/ 657289 w 6737350"/>
              <a:gd name="connsiteY26" fmla="*/ 3494584 h 6865418"/>
              <a:gd name="connsiteX27" fmla="*/ 0 w 6737350"/>
              <a:gd name="connsiteY27" fmla="*/ 2356092 h 6865418"/>
              <a:gd name="connsiteX28" fmla="*/ 4765421 w 6737350"/>
              <a:gd name="connsiteY28" fmla="*/ 1217537 h 6865418"/>
              <a:gd name="connsiteX29" fmla="*/ 6080061 w 6737350"/>
              <a:gd name="connsiteY29" fmla="*/ 1217537 h 6865418"/>
              <a:gd name="connsiteX30" fmla="*/ 6737350 w 6737350"/>
              <a:gd name="connsiteY30" fmla="*/ 2356092 h 6865418"/>
              <a:gd name="connsiteX31" fmla="*/ 6080061 w 6737350"/>
              <a:gd name="connsiteY31" fmla="*/ 3494584 h 6865418"/>
              <a:gd name="connsiteX32" fmla="*/ 4765421 w 6737350"/>
              <a:gd name="connsiteY32" fmla="*/ 3494584 h 6865418"/>
              <a:gd name="connsiteX33" fmla="*/ 4108069 w 6737350"/>
              <a:gd name="connsiteY33" fmla="*/ 2356092 h 6865418"/>
              <a:gd name="connsiteX34" fmla="*/ 2712846 w 6737350"/>
              <a:gd name="connsiteY34" fmla="*/ 39549 h 6865418"/>
              <a:gd name="connsiteX35" fmla="*/ 4027487 w 6737350"/>
              <a:gd name="connsiteY35" fmla="*/ 39549 h 6865418"/>
              <a:gd name="connsiteX36" fmla="*/ 4684776 w 6737350"/>
              <a:gd name="connsiteY36" fmla="*/ 1178041 h 6865418"/>
              <a:gd name="connsiteX37" fmla="*/ 4027487 w 6737350"/>
              <a:gd name="connsiteY37" fmla="*/ 2316532 h 6865418"/>
              <a:gd name="connsiteX38" fmla="*/ 2712846 w 6737350"/>
              <a:gd name="connsiteY38" fmla="*/ 2316532 h 6865418"/>
              <a:gd name="connsiteX39" fmla="*/ 2055495 w 6737350"/>
              <a:gd name="connsiteY39" fmla="*/ 1178041 h 6865418"/>
              <a:gd name="connsiteX40" fmla="*/ 13492 w 6737350"/>
              <a:gd name="connsiteY40" fmla="*/ 0 h 6865418"/>
              <a:gd name="connsiteX41" fmla="*/ 2631396 w 6737350"/>
              <a:gd name="connsiteY41" fmla="*/ 13447 h 6865418"/>
              <a:gd name="connsiteX42" fmla="*/ 1973010 w 6737350"/>
              <a:gd name="connsiteY42" fmla="*/ 1137655 h 6865418"/>
              <a:gd name="connsiteX43" fmla="*/ 658369 w 6737350"/>
              <a:gd name="connsiteY43" fmla="*/ 1137655 h 6865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737350" h="6865418">
                <a:moveTo>
                  <a:pt x="4765422" y="5955463"/>
                </a:moveTo>
                <a:lnTo>
                  <a:pt x="6080062" y="5955463"/>
                </a:lnTo>
                <a:lnTo>
                  <a:pt x="6604382" y="6863640"/>
                </a:lnTo>
                <a:lnTo>
                  <a:pt x="4240721" y="6864212"/>
                </a:lnTo>
                <a:close/>
                <a:moveTo>
                  <a:pt x="2712846" y="4762425"/>
                </a:moveTo>
                <a:lnTo>
                  <a:pt x="4027487" y="4762425"/>
                </a:lnTo>
                <a:lnTo>
                  <a:pt x="4684776" y="5900917"/>
                </a:lnTo>
                <a:lnTo>
                  <a:pt x="4128579" y="6864339"/>
                </a:lnTo>
                <a:lnTo>
                  <a:pt x="2612326" y="6865418"/>
                </a:lnTo>
                <a:lnTo>
                  <a:pt x="2055495" y="5900917"/>
                </a:lnTo>
                <a:close/>
                <a:moveTo>
                  <a:pt x="4765421" y="3584563"/>
                </a:moveTo>
                <a:lnTo>
                  <a:pt x="6080061" y="3584563"/>
                </a:lnTo>
                <a:lnTo>
                  <a:pt x="6737350" y="4723055"/>
                </a:lnTo>
                <a:lnTo>
                  <a:pt x="6080061" y="5861546"/>
                </a:lnTo>
                <a:lnTo>
                  <a:pt x="4765421" y="5861546"/>
                </a:lnTo>
                <a:lnTo>
                  <a:pt x="4108069" y="4723055"/>
                </a:lnTo>
                <a:close/>
                <a:moveTo>
                  <a:pt x="2712846" y="2395463"/>
                </a:moveTo>
                <a:lnTo>
                  <a:pt x="4027487" y="2395463"/>
                </a:lnTo>
                <a:lnTo>
                  <a:pt x="4684776" y="3533955"/>
                </a:lnTo>
                <a:lnTo>
                  <a:pt x="4027487" y="4672446"/>
                </a:lnTo>
                <a:lnTo>
                  <a:pt x="2712846" y="4672446"/>
                </a:lnTo>
                <a:lnTo>
                  <a:pt x="2055495" y="3533955"/>
                </a:lnTo>
                <a:close/>
                <a:moveTo>
                  <a:pt x="657289" y="1217538"/>
                </a:moveTo>
                <a:lnTo>
                  <a:pt x="1971929" y="1217538"/>
                </a:lnTo>
                <a:lnTo>
                  <a:pt x="2629281" y="2356092"/>
                </a:lnTo>
                <a:lnTo>
                  <a:pt x="1971929" y="3494584"/>
                </a:lnTo>
                <a:lnTo>
                  <a:pt x="657289" y="3494584"/>
                </a:lnTo>
                <a:lnTo>
                  <a:pt x="0" y="2356092"/>
                </a:lnTo>
                <a:close/>
                <a:moveTo>
                  <a:pt x="4765421" y="1217537"/>
                </a:moveTo>
                <a:lnTo>
                  <a:pt x="6080061" y="1217537"/>
                </a:lnTo>
                <a:lnTo>
                  <a:pt x="6737350" y="2356092"/>
                </a:lnTo>
                <a:lnTo>
                  <a:pt x="6080061" y="3494584"/>
                </a:lnTo>
                <a:lnTo>
                  <a:pt x="4765421" y="3494584"/>
                </a:lnTo>
                <a:lnTo>
                  <a:pt x="4108069" y="2356092"/>
                </a:lnTo>
                <a:close/>
                <a:moveTo>
                  <a:pt x="2712846" y="39549"/>
                </a:moveTo>
                <a:lnTo>
                  <a:pt x="4027487" y="39549"/>
                </a:lnTo>
                <a:lnTo>
                  <a:pt x="4684776" y="1178041"/>
                </a:lnTo>
                <a:lnTo>
                  <a:pt x="4027487" y="2316532"/>
                </a:lnTo>
                <a:lnTo>
                  <a:pt x="2712846" y="2316532"/>
                </a:lnTo>
                <a:lnTo>
                  <a:pt x="2055495" y="1178041"/>
                </a:lnTo>
                <a:close/>
                <a:moveTo>
                  <a:pt x="13492" y="0"/>
                </a:moveTo>
                <a:lnTo>
                  <a:pt x="2631396" y="13447"/>
                </a:lnTo>
                <a:lnTo>
                  <a:pt x="1973010" y="1137655"/>
                </a:lnTo>
                <a:lnTo>
                  <a:pt x="658369" y="1137655"/>
                </a:lnTo>
                <a:close/>
              </a:path>
            </a:pathLst>
          </a:custGeom>
        </p:spPr>
        <p:txBody>
          <a:bodyPr wrap="square">
            <a:noAutofit/>
          </a:bodyPr>
          <a:lstStyle/>
          <a:p>
            <a:r>
              <a:rPr lang="en-US"/>
              <a:t>Click icon to add picture</a:t>
            </a:r>
          </a:p>
        </p:txBody>
      </p:sp>
      <p:sp>
        <p:nvSpPr>
          <p:cNvPr id="2" name="Title 1">
            <a:extLst>
              <a:ext uri="{FF2B5EF4-FFF2-40B4-BE49-F238E27FC236}">
                <a16:creationId xmlns:a16="http://schemas.microsoft.com/office/drawing/2014/main" id="{B6D7CE54-A067-C608-8071-D9BFAF60EA84}"/>
              </a:ext>
            </a:extLst>
          </p:cNvPr>
          <p:cNvSpPr>
            <a:spLocks noGrp="1"/>
          </p:cNvSpPr>
          <p:nvPr>
            <p:ph type="title" hasCustomPrompt="1"/>
          </p:nvPr>
        </p:nvSpPr>
        <p:spPr>
          <a:xfrm>
            <a:off x="314693" y="365125"/>
            <a:ext cx="4412934" cy="1772793"/>
          </a:xfrm>
        </p:spPr>
        <p:txBody>
          <a:bodyPr anchor="t" anchorCtr="0">
            <a:noAutofit/>
          </a:bodyPr>
          <a:lstStyle/>
          <a:p>
            <a:r>
              <a:rPr lang="en-US" dirty="0"/>
              <a:t>One-sentence headline stating the main takeaway message </a:t>
            </a:r>
            <a:br>
              <a:rPr lang="en-US" dirty="0"/>
            </a:br>
            <a:r>
              <a:rPr lang="en-US" dirty="0"/>
              <a:t>for the slide</a:t>
            </a:r>
          </a:p>
        </p:txBody>
      </p:sp>
      <p:sp>
        <p:nvSpPr>
          <p:cNvPr id="3" name="Content Placeholder 2">
            <a:extLst>
              <a:ext uri="{FF2B5EF4-FFF2-40B4-BE49-F238E27FC236}">
                <a16:creationId xmlns:a16="http://schemas.microsoft.com/office/drawing/2014/main" id="{92B9DD14-4659-B8FE-84E6-93F5C544420C}"/>
              </a:ext>
            </a:extLst>
          </p:cNvPr>
          <p:cNvSpPr>
            <a:spLocks noGrp="1"/>
          </p:cNvSpPr>
          <p:nvPr>
            <p:ph sz="half" idx="1" hasCustomPrompt="1"/>
          </p:nvPr>
        </p:nvSpPr>
        <p:spPr>
          <a:xfrm>
            <a:off x="314693" y="2514601"/>
            <a:ext cx="4412934" cy="3756990"/>
          </a:xfrm>
        </p:spPr>
        <p:txBody>
          <a:bodyPr anchor="t" anchorCtr="0">
            <a:noAutofit/>
          </a:bodyPr>
          <a:lstStyle>
            <a:lvl1pPr marL="0" indent="0">
              <a:buNone/>
              <a:defRPr sz="2000"/>
            </a:lvl1pPr>
          </a:lstStyle>
          <a:p>
            <a:r>
              <a:rPr lang="en-US" dirty="0"/>
              <a:t>Supporting point 1 </a:t>
            </a:r>
            <a:br>
              <a:rPr lang="en-US" dirty="0"/>
            </a:br>
            <a:r>
              <a:rPr lang="en-US" dirty="0"/>
              <a:t>Supporting point 2</a:t>
            </a:r>
            <a:br>
              <a:rPr lang="en-US" dirty="0"/>
            </a:br>
            <a:r>
              <a:rPr lang="en-US" dirty="0"/>
              <a:t>Supporting point 3</a:t>
            </a:r>
          </a:p>
        </p:txBody>
      </p:sp>
    </p:spTree>
    <p:extLst>
      <p:ext uri="{BB962C8B-B14F-4D97-AF65-F5344CB8AC3E}">
        <p14:creationId xmlns:p14="http://schemas.microsoft.com/office/powerpoint/2010/main" val="35542031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ummary - ORNL">
    <p:spTree>
      <p:nvGrpSpPr>
        <p:cNvPr id="1" name=""/>
        <p:cNvGrpSpPr/>
        <p:nvPr/>
      </p:nvGrpSpPr>
      <p:grpSpPr>
        <a:xfrm>
          <a:off x="0" y="0"/>
          <a:ext cx="0" cy="0"/>
          <a:chOff x="0" y="0"/>
          <a:chExt cx="0" cy="0"/>
        </a:xfrm>
      </p:grpSpPr>
      <p:pic>
        <p:nvPicPr>
          <p:cNvPr id="3" name="Graphic 285">
            <a:extLst>
              <a:ext uri="{FF2B5EF4-FFF2-40B4-BE49-F238E27FC236}">
                <a16:creationId xmlns:a16="http://schemas.microsoft.com/office/drawing/2014/main" id="{89B1F087-DF83-09A8-95A1-156B3E903116}"/>
              </a:ext>
            </a:extLst>
          </p:cNvPr>
          <p:cNvPicPr>
            <a:picLocks noChangeAspect="1"/>
          </p:cNvPicPr>
          <p:nvPr userDrawn="1"/>
        </p:nvPicPr>
        <p:blipFill>
          <a:blip r:embed="rId2"/>
          <a:srcRect/>
          <a:stretch/>
        </p:blipFill>
        <p:spPr>
          <a:xfrm>
            <a:off x="0" y="0"/>
            <a:ext cx="12192000" cy="6858000"/>
          </a:xfrm>
          <a:prstGeom prst="rect">
            <a:avLst/>
          </a:prstGeom>
        </p:spPr>
      </p:pic>
      <p:grpSp>
        <p:nvGrpSpPr>
          <p:cNvPr id="2" name="Group 1">
            <a:extLst>
              <a:ext uri="{FF2B5EF4-FFF2-40B4-BE49-F238E27FC236}">
                <a16:creationId xmlns:a16="http://schemas.microsoft.com/office/drawing/2014/main" id="{CE6F3ADE-A89C-6520-CF9E-35DBBF658006}"/>
              </a:ext>
            </a:extLst>
          </p:cNvPr>
          <p:cNvGrpSpPr/>
          <p:nvPr userDrawn="1"/>
        </p:nvGrpSpPr>
        <p:grpSpPr>
          <a:xfrm>
            <a:off x="4258364" y="5999147"/>
            <a:ext cx="3675272" cy="369332"/>
            <a:chOff x="2384568" y="6390825"/>
            <a:chExt cx="3439954" cy="345685"/>
          </a:xfrm>
        </p:grpSpPr>
        <p:pic>
          <p:nvPicPr>
            <p:cNvPr id="5" name="Graphic 4">
              <a:extLst>
                <a:ext uri="{FF2B5EF4-FFF2-40B4-BE49-F238E27FC236}">
                  <a16:creationId xmlns:a16="http://schemas.microsoft.com/office/drawing/2014/main" id="{01B8E79D-B334-5A32-32FE-8CC93A632AD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384568" y="6424653"/>
              <a:ext cx="1103769" cy="278048"/>
            </a:xfrm>
            <a:prstGeom prst="rect">
              <a:avLst/>
            </a:prstGeom>
          </p:spPr>
        </p:pic>
        <p:sp>
          <p:nvSpPr>
            <p:cNvPr id="6" name="TextBox 5">
              <a:extLst>
                <a:ext uri="{FF2B5EF4-FFF2-40B4-BE49-F238E27FC236}">
                  <a16:creationId xmlns:a16="http://schemas.microsoft.com/office/drawing/2014/main" id="{724FEE0D-24E7-9F86-60D8-E8982B5DB295}"/>
                </a:ext>
              </a:extLst>
            </p:cNvPr>
            <p:cNvSpPr txBox="1"/>
            <p:nvPr userDrawn="1"/>
          </p:nvSpPr>
          <p:spPr>
            <a:xfrm>
              <a:off x="3588247" y="6390825"/>
              <a:ext cx="2236275" cy="345685"/>
            </a:xfrm>
            <a:prstGeom prst="rect">
              <a:avLst/>
            </a:prstGeom>
            <a:noFill/>
          </p:spPr>
          <p:txBody>
            <a:bodyPr wrap="square" rtlCol="0">
              <a:spAutoFit/>
            </a:bodyPr>
            <a:lstStyle/>
            <a:p>
              <a:r>
                <a:rPr lang="en-US" sz="900" b="0" dirty="0">
                  <a:solidFill>
                    <a:schemeClr val="bg1"/>
                  </a:solidFill>
                  <a:latin typeface="Roboto" panose="02000000000000000000" pitchFamily="2" charset="0"/>
                  <a:ea typeface="Roboto" panose="02000000000000000000" pitchFamily="2" charset="0"/>
                </a:rPr>
                <a:t>ORNL IS MANAGED BY UT-BATTELLE LLC </a:t>
              </a:r>
              <a:br>
                <a:rPr lang="en-US" sz="900" b="0" dirty="0">
                  <a:solidFill>
                    <a:schemeClr val="bg1"/>
                  </a:solidFill>
                  <a:latin typeface="Roboto" panose="02000000000000000000" pitchFamily="2" charset="0"/>
                  <a:ea typeface="Roboto" panose="02000000000000000000" pitchFamily="2" charset="0"/>
                </a:rPr>
              </a:br>
              <a:r>
                <a:rPr lang="en-US" sz="900" b="0" dirty="0">
                  <a:solidFill>
                    <a:schemeClr val="bg1"/>
                  </a:solidFill>
                  <a:latin typeface="Roboto" panose="02000000000000000000" pitchFamily="2" charset="0"/>
                  <a:ea typeface="Roboto" panose="02000000000000000000" pitchFamily="2" charset="0"/>
                </a:rPr>
                <a:t>FOR THE US DEPARTMENT OF ENERGY</a:t>
              </a:r>
            </a:p>
          </p:txBody>
        </p:sp>
      </p:grpSp>
      <p:pic>
        <p:nvPicPr>
          <p:cNvPr id="37" name="Graphic 36">
            <a:extLst>
              <a:ext uri="{FF2B5EF4-FFF2-40B4-BE49-F238E27FC236}">
                <a16:creationId xmlns:a16="http://schemas.microsoft.com/office/drawing/2014/main" id="{5CAC3282-DC62-4A2A-767F-48373E113E9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3209255" y="2735048"/>
            <a:ext cx="5773490" cy="1387904"/>
          </a:xfrm>
          <a:prstGeom prst="rect">
            <a:avLst/>
          </a:prstGeom>
        </p:spPr>
      </p:pic>
    </p:spTree>
    <p:extLst>
      <p:ext uri="{BB962C8B-B14F-4D97-AF65-F5344CB8AC3E}">
        <p14:creationId xmlns:p14="http://schemas.microsoft.com/office/powerpoint/2010/main" val="17541547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8_Sidebar and 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786787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9769" y="274321"/>
            <a:ext cx="11425236" cy="1014984"/>
          </a:xfrm>
        </p:spPr>
        <p:txBody>
          <a:bodyPr/>
          <a:lstStyle>
            <a:lvl1pPr>
              <a:lnSpc>
                <a:spcPct val="95000"/>
              </a:lnSpc>
              <a:defRPr sz="2800"/>
            </a:lvl1pPr>
          </a:lstStyle>
          <a:p>
            <a:r>
              <a:rPr lang="en-US"/>
              <a:t>Click to edit Master title style</a:t>
            </a:r>
            <a:endParaRPr lang="en-US" dirty="0"/>
          </a:p>
        </p:txBody>
      </p:sp>
      <p:sp>
        <p:nvSpPr>
          <p:cNvPr id="3" name="Content Placeholder 2"/>
          <p:cNvSpPr>
            <a:spLocks noGrp="1"/>
          </p:cNvSpPr>
          <p:nvPr>
            <p:ph idx="1"/>
          </p:nvPr>
        </p:nvSpPr>
        <p:spPr>
          <a:xfrm>
            <a:off x="448057" y="1371601"/>
            <a:ext cx="11372771" cy="4247957"/>
          </a:xfrm>
        </p:spPr>
        <p:txBody>
          <a:bodyPr/>
          <a:lstStyle>
            <a:lvl1pPr>
              <a:lnSpc>
                <a:spcPct val="95000"/>
              </a:lnSpc>
              <a:buClr>
                <a:schemeClr val="tx1"/>
              </a:buClr>
              <a:defRPr>
                <a:latin typeface="+mn-lt"/>
                <a:cs typeface="Arial" panose="020B0604020202020204" pitchFamily="34" charset="0"/>
              </a:defRPr>
            </a:lvl1pPr>
            <a:lvl2pPr>
              <a:lnSpc>
                <a:spcPct val="95000"/>
              </a:lnSpc>
              <a:buClr>
                <a:schemeClr val="tx1"/>
              </a:buClr>
              <a:defRPr>
                <a:latin typeface="+mn-lt"/>
                <a:cs typeface="Arial" panose="020B0604020202020204" pitchFamily="34" charset="0"/>
              </a:defRPr>
            </a:lvl2pPr>
            <a:lvl3pPr>
              <a:lnSpc>
                <a:spcPct val="95000"/>
              </a:lnSpc>
              <a:buClr>
                <a:schemeClr val="tx1"/>
              </a:buClr>
              <a:defRPr>
                <a:latin typeface="+mn-lt"/>
                <a:cs typeface="Arial" panose="020B0604020202020204" pitchFamily="34" charset="0"/>
              </a:defRPr>
            </a:lvl3pPr>
            <a:lvl4pPr>
              <a:buClr>
                <a:schemeClr val="tx1"/>
              </a:buClr>
              <a:defRPr>
                <a:latin typeface="+mn-lt"/>
                <a:cs typeface="Arial" panose="020B0604020202020204" pitchFamily="34" charset="0"/>
              </a:defRPr>
            </a:lvl4pPr>
            <a:lvl5pPr marL="1482725" indent="-222250">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72909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ortrait">
    <p:spTree>
      <p:nvGrpSpPr>
        <p:cNvPr id="1" name=""/>
        <p:cNvGrpSpPr/>
        <p:nvPr/>
      </p:nvGrpSpPr>
      <p:grpSpPr>
        <a:xfrm>
          <a:off x="0" y="0"/>
          <a:ext cx="0" cy="0"/>
          <a:chOff x="0" y="0"/>
          <a:chExt cx="0" cy="0"/>
        </a:xfrm>
      </p:grpSpPr>
      <p:pic>
        <p:nvPicPr>
          <p:cNvPr id="7" name="Graphic 285">
            <a:extLst>
              <a:ext uri="{FF2B5EF4-FFF2-40B4-BE49-F238E27FC236}">
                <a16:creationId xmlns:a16="http://schemas.microsoft.com/office/drawing/2014/main" id="{B10B79AB-DA35-C9D9-2529-6A8AA0E50207}"/>
              </a:ext>
            </a:extLst>
          </p:cNvPr>
          <p:cNvPicPr>
            <a:picLocks noChangeAspect="1"/>
          </p:cNvPicPr>
          <p:nvPr userDrawn="1"/>
        </p:nvPicPr>
        <p:blipFill>
          <a:blip r:embed="rId2"/>
          <a:srcRect l="31566" r="18851"/>
          <a:stretch/>
        </p:blipFill>
        <p:spPr>
          <a:xfrm rot="10800000">
            <a:off x="-1" y="0"/>
            <a:ext cx="6045200" cy="6858000"/>
          </a:xfrm>
          <a:prstGeom prst="rect">
            <a:avLst/>
          </a:prstGeom>
        </p:spPr>
      </p:pic>
      <p:sp>
        <p:nvSpPr>
          <p:cNvPr id="2" name="Title 1">
            <a:extLst>
              <a:ext uri="{FF2B5EF4-FFF2-40B4-BE49-F238E27FC236}">
                <a16:creationId xmlns:a16="http://schemas.microsoft.com/office/drawing/2014/main" id="{627FB722-2E40-971C-7B7A-5663B28FCDB7}"/>
              </a:ext>
            </a:extLst>
          </p:cNvPr>
          <p:cNvSpPr>
            <a:spLocks noGrp="1"/>
          </p:cNvSpPr>
          <p:nvPr>
            <p:ph type="ctrTitle"/>
          </p:nvPr>
        </p:nvSpPr>
        <p:spPr>
          <a:xfrm>
            <a:off x="897657" y="2292076"/>
            <a:ext cx="4465176" cy="997196"/>
          </a:xfrm>
        </p:spPr>
        <p:txBody>
          <a:bodyPr wrap="square" anchor="t" anchorCtr="0">
            <a:noAutofit/>
          </a:bodyPr>
          <a:lstStyle>
            <a:lvl1pPr algn="l">
              <a:spcBef>
                <a:spcPts val="1200"/>
              </a:spcBef>
              <a:spcAft>
                <a:spcPts val="60"/>
              </a:spcAft>
              <a:defRPr sz="3600" b="1">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4CCE055-46B1-6279-21B5-27B8352AB9EC}"/>
              </a:ext>
            </a:extLst>
          </p:cNvPr>
          <p:cNvSpPr>
            <a:spLocks noGrp="1"/>
          </p:cNvSpPr>
          <p:nvPr>
            <p:ph type="subTitle" idx="1" hasCustomPrompt="1"/>
          </p:nvPr>
        </p:nvSpPr>
        <p:spPr>
          <a:xfrm>
            <a:off x="897657" y="4019391"/>
            <a:ext cx="4465176" cy="193899"/>
          </a:xfrm>
        </p:spPr>
        <p:txBody>
          <a:bodyPr wrap="square" anchor="t" anchorCtr="0">
            <a:noAutofit/>
          </a:bodyPr>
          <a:lstStyle>
            <a:lvl1pPr marL="0" indent="0" algn="l">
              <a:spcBef>
                <a:spcPts val="1200"/>
              </a:spcBef>
              <a:spcAft>
                <a:spcPts val="60"/>
              </a:spcAft>
              <a:buNone/>
              <a:defRPr sz="1400" b="1" spc="1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a:t>
            </a:r>
          </a:p>
        </p:txBody>
      </p:sp>
      <p:sp>
        <p:nvSpPr>
          <p:cNvPr id="1962" name="Text Placeholder 1961">
            <a:extLst>
              <a:ext uri="{FF2B5EF4-FFF2-40B4-BE49-F238E27FC236}">
                <a16:creationId xmlns:a16="http://schemas.microsoft.com/office/drawing/2014/main" id="{05A0F360-5E2B-1313-55AF-9056EF7E8BC2}"/>
              </a:ext>
            </a:extLst>
          </p:cNvPr>
          <p:cNvSpPr>
            <a:spLocks noGrp="1"/>
          </p:cNvSpPr>
          <p:nvPr>
            <p:ph type="body" sz="quarter" idx="14" hasCustomPrompt="1"/>
          </p:nvPr>
        </p:nvSpPr>
        <p:spPr>
          <a:xfrm>
            <a:off x="897657" y="1880997"/>
            <a:ext cx="4465176" cy="193899"/>
          </a:xfrm>
        </p:spPr>
        <p:txBody>
          <a:bodyPr wrap="square" anchor="t" anchorCtr="0">
            <a:noAutofit/>
          </a:bodyPr>
          <a:lstStyle>
            <a:lvl1pPr marL="0" indent="0" algn="l">
              <a:spcBef>
                <a:spcPts val="1200"/>
              </a:spcBef>
              <a:spcAft>
                <a:spcPts val="60"/>
              </a:spcAft>
              <a:buNone/>
              <a:defRPr sz="1400" b="0" i="0" spc="150" baseline="0">
                <a:solidFill>
                  <a:schemeClr val="bg1"/>
                </a:solidFill>
                <a:latin typeface="+mn-lt"/>
                <a:ea typeface="Roboto Light" panose="02000000000000000000" pitchFamily="2" charset="0"/>
              </a:defRPr>
            </a:lvl1pPr>
            <a:lvl2pPr marL="457200" indent="0" algn="ctr">
              <a:buNone/>
              <a:defRPr sz="1400">
                <a:solidFill>
                  <a:schemeClr val="bg1"/>
                </a:solidFill>
              </a:defRPr>
            </a:lvl2pPr>
            <a:lvl3pPr marL="914400" indent="0" algn="ctr">
              <a:buNone/>
              <a:defRPr sz="1400">
                <a:solidFill>
                  <a:schemeClr val="bg1"/>
                </a:solidFill>
              </a:defRPr>
            </a:lvl3pPr>
            <a:lvl4pPr marL="1371600" indent="0" algn="ctr">
              <a:buNone/>
              <a:defRPr sz="1400">
                <a:solidFill>
                  <a:schemeClr val="bg1"/>
                </a:solidFill>
              </a:defRPr>
            </a:lvl4pPr>
            <a:lvl5pPr marL="1828800" indent="0" algn="ctr">
              <a:buNone/>
              <a:defRPr sz="1400">
                <a:solidFill>
                  <a:schemeClr val="bg1"/>
                </a:solidFill>
              </a:defRPr>
            </a:lvl5pPr>
          </a:lstStyle>
          <a:p>
            <a:pPr lvl="0"/>
            <a:r>
              <a:rPr lang="en-US" dirty="0"/>
              <a:t>CLICK TO EDIT MASTER TEXT STYLES</a:t>
            </a:r>
          </a:p>
        </p:txBody>
      </p:sp>
      <p:sp>
        <p:nvSpPr>
          <p:cNvPr id="1964" name="Text Placeholder 1963">
            <a:extLst>
              <a:ext uri="{FF2B5EF4-FFF2-40B4-BE49-F238E27FC236}">
                <a16:creationId xmlns:a16="http://schemas.microsoft.com/office/drawing/2014/main" id="{D8874D39-76D3-2E6D-F8DD-E0676BF138C5}"/>
              </a:ext>
            </a:extLst>
          </p:cNvPr>
          <p:cNvSpPr>
            <a:spLocks noGrp="1"/>
          </p:cNvSpPr>
          <p:nvPr>
            <p:ph type="body" sz="quarter" idx="15"/>
          </p:nvPr>
        </p:nvSpPr>
        <p:spPr>
          <a:xfrm>
            <a:off x="897657" y="4371534"/>
            <a:ext cx="4465176" cy="332399"/>
          </a:xfrm>
        </p:spPr>
        <p:txBody>
          <a:bodyPr wrap="square" anchor="t" anchorCtr="0">
            <a:noAutofit/>
          </a:bodyPr>
          <a:lstStyle>
            <a:lvl1pPr marL="0" indent="0" algn="l">
              <a:spcBef>
                <a:spcPts val="1200"/>
              </a:spcBef>
              <a:spcAft>
                <a:spcPts val="60"/>
              </a:spcAft>
              <a:buNone/>
              <a:defRPr sz="2400" b="0" i="0">
                <a:solidFill>
                  <a:schemeClr val="bg1"/>
                </a:solidFill>
                <a:latin typeface="Roboto Light" panose="02000000000000000000" pitchFamily="2" charset="0"/>
                <a:ea typeface="Roboto Light" panose="02000000000000000000" pitchFamily="2" charset="0"/>
              </a:defRPr>
            </a:lvl1pPr>
            <a:lvl2pPr marL="457200" indent="0" algn="ctr">
              <a:buNone/>
              <a:defRPr sz="2400">
                <a:solidFill>
                  <a:schemeClr val="bg1"/>
                </a:solidFill>
              </a:defRPr>
            </a:lvl2pPr>
            <a:lvl3pPr marL="914400" indent="0" algn="ctr">
              <a:buNone/>
              <a:defRPr sz="2400">
                <a:solidFill>
                  <a:schemeClr val="bg1"/>
                </a:solidFill>
              </a:defRPr>
            </a:lvl3pPr>
            <a:lvl4pPr marL="1371600" indent="0" algn="ctr">
              <a:buNone/>
              <a:defRPr sz="2400">
                <a:solidFill>
                  <a:schemeClr val="bg1"/>
                </a:solidFill>
              </a:defRPr>
            </a:lvl4pPr>
            <a:lvl5pPr marL="1828800" indent="0" algn="ctr">
              <a:buNone/>
              <a:defRPr sz="2400">
                <a:solidFill>
                  <a:schemeClr val="bg1"/>
                </a:solidFill>
              </a:defRPr>
            </a:lvl5pPr>
          </a:lstStyle>
          <a:p>
            <a:pPr lvl="0"/>
            <a:r>
              <a:rPr lang="en-US"/>
              <a:t>Click to edit Master text styles</a:t>
            </a:r>
          </a:p>
        </p:txBody>
      </p:sp>
      <p:sp>
        <p:nvSpPr>
          <p:cNvPr id="8" name="Rectangle 7">
            <a:extLst>
              <a:ext uri="{FF2B5EF4-FFF2-40B4-BE49-F238E27FC236}">
                <a16:creationId xmlns:a16="http://schemas.microsoft.com/office/drawing/2014/main" id="{C565AA18-2C89-EB56-1919-13EF35EFFBC8}"/>
              </a:ext>
            </a:extLst>
          </p:cNvPr>
          <p:cNvSpPr/>
          <p:nvPr userDrawn="1"/>
        </p:nvSpPr>
        <p:spPr>
          <a:xfrm>
            <a:off x="897656" y="3793881"/>
            <a:ext cx="854364" cy="71915"/>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D529654C-4DCE-CBB4-4BA7-74D0EC3EB963}"/>
              </a:ext>
            </a:extLst>
          </p:cNvPr>
          <p:cNvGrpSpPr/>
          <p:nvPr userDrawn="1"/>
        </p:nvGrpSpPr>
        <p:grpSpPr>
          <a:xfrm>
            <a:off x="897656" y="6161203"/>
            <a:ext cx="4842685" cy="429764"/>
            <a:chOff x="2384568" y="6419574"/>
            <a:chExt cx="4161723" cy="369332"/>
          </a:xfrm>
        </p:grpSpPr>
        <p:pic>
          <p:nvPicPr>
            <p:cNvPr id="41" name="Graphic 40">
              <a:extLst>
                <a:ext uri="{FF2B5EF4-FFF2-40B4-BE49-F238E27FC236}">
                  <a16:creationId xmlns:a16="http://schemas.microsoft.com/office/drawing/2014/main" id="{1E739D28-04EF-E5F5-AE3E-05983A5739A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384568" y="6424653"/>
              <a:ext cx="1103769" cy="278048"/>
            </a:xfrm>
            <a:prstGeom prst="rect">
              <a:avLst/>
            </a:prstGeom>
          </p:spPr>
        </p:pic>
        <p:sp>
          <p:nvSpPr>
            <p:cNvPr id="42" name="TextBox 41">
              <a:extLst>
                <a:ext uri="{FF2B5EF4-FFF2-40B4-BE49-F238E27FC236}">
                  <a16:creationId xmlns:a16="http://schemas.microsoft.com/office/drawing/2014/main" id="{2BA706AB-C5B5-40F2-B756-AD0F7D731AE5}"/>
                </a:ext>
              </a:extLst>
            </p:cNvPr>
            <p:cNvSpPr txBox="1"/>
            <p:nvPr userDrawn="1"/>
          </p:nvSpPr>
          <p:spPr>
            <a:xfrm>
              <a:off x="3588247" y="6419574"/>
              <a:ext cx="2958044" cy="369332"/>
            </a:xfrm>
            <a:prstGeom prst="rect">
              <a:avLst/>
            </a:prstGeom>
            <a:noFill/>
          </p:spPr>
          <p:txBody>
            <a:bodyPr wrap="square" rtlCol="0">
              <a:spAutoFit/>
            </a:bodyPr>
            <a:lstStyle/>
            <a:p>
              <a:r>
                <a:rPr lang="en-US" sz="900" b="0" dirty="0">
                  <a:solidFill>
                    <a:schemeClr val="bg1"/>
                  </a:solidFill>
                  <a:latin typeface="Roboto" panose="02000000000000000000" pitchFamily="2" charset="0"/>
                  <a:ea typeface="Roboto" panose="02000000000000000000" pitchFamily="2" charset="0"/>
                </a:rPr>
                <a:t>ORNL IS MANAGED BY UT-BATTELLE LLC </a:t>
              </a:r>
              <a:br>
                <a:rPr lang="en-US" sz="900" b="0" dirty="0">
                  <a:solidFill>
                    <a:schemeClr val="bg1"/>
                  </a:solidFill>
                  <a:latin typeface="Roboto" panose="02000000000000000000" pitchFamily="2" charset="0"/>
                  <a:ea typeface="Roboto" panose="02000000000000000000" pitchFamily="2" charset="0"/>
                </a:rPr>
              </a:br>
              <a:r>
                <a:rPr lang="en-US" sz="900" b="0" dirty="0">
                  <a:solidFill>
                    <a:schemeClr val="bg1"/>
                  </a:solidFill>
                  <a:latin typeface="Roboto" panose="02000000000000000000" pitchFamily="2" charset="0"/>
                  <a:ea typeface="Roboto" panose="02000000000000000000" pitchFamily="2" charset="0"/>
                </a:rPr>
                <a:t>FOR THE US DEPARTMENT OF ENERGY</a:t>
              </a:r>
            </a:p>
          </p:txBody>
        </p:sp>
      </p:grpSp>
      <p:sp>
        <p:nvSpPr>
          <p:cNvPr id="48" name="Text Placeholder 47">
            <a:extLst>
              <a:ext uri="{FF2B5EF4-FFF2-40B4-BE49-F238E27FC236}">
                <a16:creationId xmlns:a16="http://schemas.microsoft.com/office/drawing/2014/main" id="{894AF511-2F91-5CEA-AAAB-75308FF6C4DB}"/>
              </a:ext>
            </a:extLst>
          </p:cNvPr>
          <p:cNvSpPr>
            <a:spLocks noGrp="1"/>
          </p:cNvSpPr>
          <p:nvPr>
            <p:ph type="body" sz="quarter" idx="17"/>
          </p:nvPr>
        </p:nvSpPr>
        <p:spPr>
          <a:xfrm>
            <a:off x="897657" y="4881013"/>
            <a:ext cx="4465176" cy="246221"/>
          </a:xfrm>
        </p:spPr>
        <p:txBody>
          <a:bodyPr wrap="square" anchor="t" anchorCtr="0">
            <a:noAutofit/>
          </a:bodyPr>
          <a:lstStyle>
            <a:lvl1pPr marL="0" indent="0" algn="l">
              <a:lnSpc>
                <a:spcPct val="100000"/>
              </a:lnSpc>
              <a:spcBef>
                <a:spcPts val="1200"/>
              </a:spcBef>
              <a:spcAft>
                <a:spcPts val="60"/>
              </a:spcAft>
              <a:buNone/>
              <a:defRPr sz="1600" b="0" i="0">
                <a:solidFill>
                  <a:schemeClr val="bg1"/>
                </a:solidFill>
                <a:latin typeface="+mn-lt"/>
                <a:ea typeface="Roboto Light" panose="02000000000000000000" pitchFamily="2" charset="0"/>
              </a:defRPr>
            </a:lvl1pPr>
            <a:lvl2pPr marL="457200" indent="0" algn="ctr">
              <a:buNone/>
              <a:defRPr sz="1600" b="0" i="0">
                <a:solidFill>
                  <a:schemeClr val="bg1"/>
                </a:solidFill>
                <a:latin typeface="Roboto Light" panose="02000000000000000000" pitchFamily="2" charset="0"/>
                <a:ea typeface="Roboto Light" panose="02000000000000000000" pitchFamily="2" charset="0"/>
              </a:defRPr>
            </a:lvl2pPr>
            <a:lvl3pPr marL="914400" indent="0" algn="ctr">
              <a:buNone/>
              <a:defRPr sz="1600" b="0" i="0">
                <a:solidFill>
                  <a:schemeClr val="bg1"/>
                </a:solidFill>
                <a:latin typeface="Roboto Light" panose="02000000000000000000" pitchFamily="2" charset="0"/>
                <a:ea typeface="Roboto Light" panose="02000000000000000000" pitchFamily="2" charset="0"/>
              </a:defRPr>
            </a:lvl3pPr>
            <a:lvl4pPr marL="1371600" indent="0" algn="ctr">
              <a:buNone/>
              <a:defRPr sz="1600" b="0" i="0">
                <a:solidFill>
                  <a:schemeClr val="bg1"/>
                </a:solidFill>
                <a:latin typeface="Roboto Light" panose="02000000000000000000" pitchFamily="2" charset="0"/>
                <a:ea typeface="Roboto Light" panose="02000000000000000000" pitchFamily="2" charset="0"/>
              </a:defRPr>
            </a:lvl4pPr>
            <a:lvl5pPr marL="1828800" indent="0" algn="ctr">
              <a:buNone/>
              <a:defRPr sz="1600" b="0" i="0">
                <a:solidFill>
                  <a:schemeClr val="bg1"/>
                </a:solidFill>
                <a:latin typeface="Roboto Light" panose="02000000000000000000" pitchFamily="2" charset="0"/>
                <a:ea typeface="Roboto Light" panose="02000000000000000000" pitchFamily="2" charset="0"/>
              </a:defRPr>
            </a:lvl5pPr>
          </a:lstStyle>
          <a:p>
            <a:pPr lvl="0"/>
            <a:r>
              <a:rPr lang="en-US"/>
              <a:t>Click to edit Master text styles</a:t>
            </a:r>
          </a:p>
        </p:txBody>
      </p:sp>
      <p:sp>
        <p:nvSpPr>
          <p:cNvPr id="9" name="Picture Placeholder 8">
            <a:extLst>
              <a:ext uri="{FF2B5EF4-FFF2-40B4-BE49-F238E27FC236}">
                <a16:creationId xmlns:a16="http://schemas.microsoft.com/office/drawing/2014/main" id="{63D2D23A-F403-7E2C-7D24-BA0C3B867C3E}"/>
              </a:ext>
            </a:extLst>
          </p:cNvPr>
          <p:cNvSpPr>
            <a:spLocks noGrp="1"/>
          </p:cNvSpPr>
          <p:nvPr>
            <p:ph type="pic" sz="quarter" idx="18"/>
          </p:nvPr>
        </p:nvSpPr>
        <p:spPr>
          <a:xfrm>
            <a:off x="6045200" y="0"/>
            <a:ext cx="6146800" cy="6858000"/>
          </a:xfrm>
        </p:spPr>
        <p:txBody>
          <a:bodyPr/>
          <a:lstStyle/>
          <a:p>
            <a:r>
              <a:rPr lang="en-US"/>
              <a:t>Click icon to add picture</a:t>
            </a:r>
          </a:p>
        </p:txBody>
      </p:sp>
      <p:pic>
        <p:nvPicPr>
          <p:cNvPr id="4" name="Graphic 3">
            <a:extLst>
              <a:ext uri="{FF2B5EF4-FFF2-40B4-BE49-F238E27FC236}">
                <a16:creationId xmlns:a16="http://schemas.microsoft.com/office/drawing/2014/main" id="{D32A73F0-167E-610D-E038-566618F01F9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928070" y="783630"/>
            <a:ext cx="1780479" cy="428014"/>
          </a:xfrm>
          <a:prstGeom prst="rect">
            <a:avLst/>
          </a:prstGeom>
        </p:spPr>
      </p:pic>
    </p:spTree>
    <p:extLst>
      <p:ext uri="{BB962C8B-B14F-4D97-AF65-F5344CB8AC3E}">
        <p14:creationId xmlns:p14="http://schemas.microsoft.com/office/powerpoint/2010/main" val="354013395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 line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9767" y="274319"/>
            <a:ext cx="11430000" cy="1014984"/>
          </a:xfrm>
        </p:spPr>
        <p:txBody>
          <a:bodyPr/>
          <a:lstStyle>
            <a:lvl1pPr>
              <a:lnSpc>
                <a:spcPct val="90000"/>
              </a:lnSpc>
              <a:defRPr sz="2400"/>
            </a:lvl1pPr>
          </a:lstStyle>
          <a:p>
            <a:r>
              <a:rPr lang="en-US"/>
              <a:t>Click to edit Master title style</a:t>
            </a:r>
            <a:endParaRPr lang="en-US" dirty="0"/>
          </a:p>
        </p:txBody>
      </p:sp>
      <p:sp>
        <p:nvSpPr>
          <p:cNvPr id="3" name="Content Placeholder 2"/>
          <p:cNvSpPr>
            <a:spLocks noGrp="1"/>
          </p:cNvSpPr>
          <p:nvPr>
            <p:ph idx="1"/>
          </p:nvPr>
        </p:nvSpPr>
        <p:spPr>
          <a:xfrm>
            <a:off x="448055" y="1653735"/>
            <a:ext cx="11430000" cy="4047778"/>
          </a:xfrm>
        </p:spPr>
        <p:txBody>
          <a:bodyPr/>
          <a:lstStyle>
            <a:lvl1pPr marL="216694" indent="-216694">
              <a:spcBef>
                <a:spcPts val="1350"/>
              </a:spcBef>
              <a:buClr>
                <a:schemeClr val="tx1"/>
              </a:buClr>
              <a:buSzPct val="90000"/>
              <a:buFont typeface="Century Gothic" panose="020B0502020202020204" pitchFamily="34" charset="0"/>
              <a:buChar char="•"/>
              <a:defRPr lang="en-US" sz="2100" kern="1200" dirty="0">
                <a:solidFill>
                  <a:schemeClr val="tx1"/>
                </a:solidFill>
                <a:latin typeface="Century Gothic" panose="020B0502020202020204" pitchFamily="34" charset="0"/>
                <a:ea typeface="+mn-ea"/>
                <a:cs typeface="+mn-cs"/>
              </a:defRPr>
            </a:lvl1pPr>
            <a:lvl2pPr marL="515541" indent="-216694">
              <a:buClr>
                <a:schemeClr val="tx1"/>
              </a:buClr>
              <a:buSzPct val="90000"/>
              <a:buFont typeface="Century Gothic" panose="020B0502020202020204" pitchFamily="34" charset="0"/>
              <a:buChar char="–"/>
              <a:defRPr>
                <a:latin typeface="+mn-lt"/>
                <a:cs typeface="Arial" panose="020B0604020202020204" pitchFamily="34" charset="0"/>
              </a:defRPr>
            </a:lvl2pPr>
            <a:lvl3pPr marL="773906" indent="-216694">
              <a:buClr>
                <a:schemeClr val="tx1"/>
              </a:buClr>
              <a:buSzPct val="90000"/>
              <a:buFont typeface="Century Gothic" panose="020B0502020202020204" pitchFamily="34" charset="0"/>
              <a:buChar char="•"/>
              <a:defRPr>
                <a:latin typeface="+mn-lt"/>
                <a:cs typeface="Arial" panose="020B0604020202020204" pitchFamily="34" charset="0"/>
              </a:defRPr>
            </a:lvl3pPr>
            <a:lvl4pPr>
              <a:buClr>
                <a:schemeClr val="tx1"/>
              </a:buClr>
              <a:defRPr>
                <a:latin typeface="+mn-lt"/>
                <a:cs typeface="Arial" panose="020B0604020202020204" pitchFamily="34" charset="0"/>
              </a:defRPr>
            </a:lvl4pPr>
            <a:lvl5pPr marL="1112044" indent="-166688">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20899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Landscap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0FE843FE-B2D6-28A8-6229-2F4F14E7EA05}"/>
              </a:ext>
            </a:extLst>
          </p:cNvPr>
          <p:cNvSpPr/>
          <p:nvPr userDrawn="1"/>
        </p:nvSpPr>
        <p:spPr>
          <a:xfrm>
            <a:off x="-1"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5" fmla="*/ 5609063 w 12192000"/>
              <a:gd name="connsiteY5" fmla="*/ 1505414 h 6858000"/>
              <a:gd name="connsiteX6" fmla="*/ 5609063 w 12192000"/>
              <a:gd name="connsiteY6" fmla="*/ 5352586 h 6858000"/>
              <a:gd name="connsiteX7" fmla="*/ 11452302 w 12192000"/>
              <a:gd name="connsiteY7" fmla="*/ 5352586 h 6858000"/>
              <a:gd name="connsiteX8" fmla="*/ 11452302 w 12192000"/>
              <a:gd name="connsiteY8" fmla="*/ 1505414 h 6858000"/>
              <a:gd name="connsiteX9" fmla="*/ 5609063 w 12192000"/>
              <a:gd name="connsiteY9" fmla="*/ 150541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8000">
                <a:moveTo>
                  <a:pt x="0" y="0"/>
                </a:moveTo>
                <a:lnTo>
                  <a:pt x="12192000" y="0"/>
                </a:lnTo>
                <a:lnTo>
                  <a:pt x="12192000" y="6858000"/>
                </a:lnTo>
                <a:lnTo>
                  <a:pt x="0" y="6858000"/>
                </a:lnTo>
                <a:lnTo>
                  <a:pt x="0" y="0"/>
                </a:lnTo>
                <a:close/>
                <a:moveTo>
                  <a:pt x="5609063" y="1505414"/>
                </a:moveTo>
                <a:lnTo>
                  <a:pt x="5609063" y="5352586"/>
                </a:lnTo>
                <a:lnTo>
                  <a:pt x="11452302" y="5352586"/>
                </a:lnTo>
                <a:lnTo>
                  <a:pt x="11452302" y="1505414"/>
                </a:lnTo>
                <a:lnTo>
                  <a:pt x="5609063" y="1505414"/>
                </a:lnTo>
                <a:close/>
              </a:path>
            </a:pathLst>
          </a:custGeom>
          <a:blipFill>
            <a:blip r:embed="rId2"/>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27FB722-2E40-971C-7B7A-5663B28FCDB7}"/>
              </a:ext>
            </a:extLst>
          </p:cNvPr>
          <p:cNvSpPr>
            <a:spLocks noGrp="1"/>
          </p:cNvSpPr>
          <p:nvPr>
            <p:ph type="ctrTitle"/>
          </p:nvPr>
        </p:nvSpPr>
        <p:spPr>
          <a:xfrm>
            <a:off x="897657" y="2292076"/>
            <a:ext cx="4465176" cy="997196"/>
          </a:xfrm>
        </p:spPr>
        <p:txBody>
          <a:bodyPr wrap="square" anchor="t" anchorCtr="0">
            <a:noAutofit/>
          </a:bodyPr>
          <a:lstStyle>
            <a:lvl1pPr algn="l">
              <a:spcBef>
                <a:spcPts val="1200"/>
              </a:spcBef>
              <a:spcAft>
                <a:spcPts val="60"/>
              </a:spcAft>
              <a:defRPr sz="3600" b="1">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4CCE055-46B1-6279-21B5-27B8352AB9EC}"/>
              </a:ext>
            </a:extLst>
          </p:cNvPr>
          <p:cNvSpPr>
            <a:spLocks noGrp="1"/>
          </p:cNvSpPr>
          <p:nvPr>
            <p:ph type="subTitle" idx="1" hasCustomPrompt="1"/>
          </p:nvPr>
        </p:nvSpPr>
        <p:spPr>
          <a:xfrm>
            <a:off x="897657" y="4019391"/>
            <a:ext cx="4465176" cy="193899"/>
          </a:xfrm>
        </p:spPr>
        <p:txBody>
          <a:bodyPr wrap="square" anchor="t" anchorCtr="0">
            <a:noAutofit/>
          </a:bodyPr>
          <a:lstStyle>
            <a:lvl1pPr marL="0" indent="0" algn="l">
              <a:spcBef>
                <a:spcPts val="1200"/>
              </a:spcBef>
              <a:spcAft>
                <a:spcPts val="60"/>
              </a:spcAft>
              <a:buNone/>
              <a:defRPr sz="1400" b="1" spc="1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a:t>
            </a:r>
          </a:p>
        </p:txBody>
      </p:sp>
      <p:sp>
        <p:nvSpPr>
          <p:cNvPr id="1962" name="Text Placeholder 1961">
            <a:extLst>
              <a:ext uri="{FF2B5EF4-FFF2-40B4-BE49-F238E27FC236}">
                <a16:creationId xmlns:a16="http://schemas.microsoft.com/office/drawing/2014/main" id="{05A0F360-5E2B-1313-55AF-9056EF7E8BC2}"/>
              </a:ext>
            </a:extLst>
          </p:cNvPr>
          <p:cNvSpPr>
            <a:spLocks noGrp="1"/>
          </p:cNvSpPr>
          <p:nvPr>
            <p:ph type="body" sz="quarter" idx="14" hasCustomPrompt="1"/>
          </p:nvPr>
        </p:nvSpPr>
        <p:spPr>
          <a:xfrm>
            <a:off x="897657" y="1880997"/>
            <a:ext cx="4465176" cy="193899"/>
          </a:xfrm>
        </p:spPr>
        <p:txBody>
          <a:bodyPr wrap="square" anchor="t" anchorCtr="0">
            <a:noAutofit/>
          </a:bodyPr>
          <a:lstStyle>
            <a:lvl1pPr marL="0" indent="0" algn="l">
              <a:spcBef>
                <a:spcPts val="1200"/>
              </a:spcBef>
              <a:spcAft>
                <a:spcPts val="60"/>
              </a:spcAft>
              <a:buNone/>
              <a:defRPr sz="1400" b="0" i="0" spc="150" baseline="0">
                <a:solidFill>
                  <a:schemeClr val="bg1"/>
                </a:solidFill>
                <a:latin typeface="+mn-lt"/>
                <a:ea typeface="Roboto Light" panose="02000000000000000000" pitchFamily="2" charset="0"/>
              </a:defRPr>
            </a:lvl1pPr>
            <a:lvl2pPr marL="457200" indent="0" algn="ctr">
              <a:buNone/>
              <a:defRPr sz="1400">
                <a:solidFill>
                  <a:schemeClr val="bg1"/>
                </a:solidFill>
              </a:defRPr>
            </a:lvl2pPr>
            <a:lvl3pPr marL="914400" indent="0" algn="ctr">
              <a:buNone/>
              <a:defRPr sz="1400">
                <a:solidFill>
                  <a:schemeClr val="bg1"/>
                </a:solidFill>
              </a:defRPr>
            </a:lvl3pPr>
            <a:lvl4pPr marL="1371600" indent="0" algn="ctr">
              <a:buNone/>
              <a:defRPr sz="1400">
                <a:solidFill>
                  <a:schemeClr val="bg1"/>
                </a:solidFill>
              </a:defRPr>
            </a:lvl4pPr>
            <a:lvl5pPr marL="1828800" indent="0" algn="ctr">
              <a:buNone/>
              <a:defRPr sz="1400">
                <a:solidFill>
                  <a:schemeClr val="bg1"/>
                </a:solidFill>
              </a:defRPr>
            </a:lvl5pPr>
          </a:lstStyle>
          <a:p>
            <a:pPr lvl="0"/>
            <a:r>
              <a:rPr lang="en-US" dirty="0"/>
              <a:t>CLICK TO EDIT MASTER TEXT STYLES</a:t>
            </a:r>
          </a:p>
        </p:txBody>
      </p:sp>
      <p:sp>
        <p:nvSpPr>
          <p:cNvPr id="1964" name="Text Placeholder 1963">
            <a:extLst>
              <a:ext uri="{FF2B5EF4-FFF2-40B4-BE49-F238E27FC236}">
                <a16:creationId xmlns:a16="http://schemas.microsoft.com/office/drawing/2014/main" id="{D8874D39-76D3-2E6D-F8DD-E0676BF138C5}"/>
              </a:ext>
            </a:extLst>
          </p:cNvPr>
          <p:cNvSpPr>
            <a:spLocks noGrp="1"/>
          </p:cNvSpPr>
          <p:nvPr>
            <p:ph type="body" sz="quarter" idx="15"/>
          </p:nvPr>
        </p:nvSpPr>
        <p:spPr>
          <a:xfrm>
            <a:off x="897657" y="4371534"/>
            <a:ext cx="4465176" cy="332399"/>
          </a:xfrm>
        </p:spPr>
        <p:txBody>
          <a:bodyPr wrap="square" anchor="t" anchorCtr="0">
            <a:noAutofit/>
          </a:bodyPr>
          <a:lstStyle>
            <a:lvl1pPr marL="0" indent="0" algn="l">
              <a:spcBef>
                <a:spcPts val="1200"/>
              </a:spcBef>
              <a:spcAft>
                <a:spcPts val="60"/>
              </a:spcAft>
              <a:buNone/>
              <a:defRPr sz="2400" b="0" i="0">
                <a:solidFill>
                  <a:schemeClr val="bg1"/>
                </a:solidFill>
                <a:latin typeface="Roboto Light" panose="02000000000000000000" pitchFamily="2" charset="0"/>
                <a:ea typeface="Roboto Light" panose="02000000000000000000" pitchFamily="2" charset="0"/>
              </a:defRPr>
            </a:lvl1pPr>
            <a:lvl2pPr marL="457200" indent="0" algn="ctr">
              <a:buNone/>
              <a:defRPr sz="2400">
                <a:solidFill>
                  <a:schemeClr val="bg1"/>
                </a:solidFill>
              </a:defRPr>
            </a:lvl2pPr>
            <a:lvl3pPr marL="914400" indent="0" algn="ctr">
              <a:buNone/>
              <a:defRPr sz="2400">
                <a:solidFill>
                  <a:schemeClr val="bg1"/>
                </a:solidFill>
              </a:defRPr>
            </a:lvl3pPr>
            <a:lvl4pPr marL="1371600" indent="0" algn="ctr">
              <a:buNone/>
              <a:defRPr sz="2400">
                <a:solidFill>
                  <a:schemeClr val="bg1"/>
                </a:solidFill>
              </a:defRPr>
            </a:lvl4pPr>
            <a:lvl5pPr marL="1828800" indent="0" algn="ctr">
              <a:buNone/>
              <a:defRPr sz="2400">
                <a:solidFill>
                  <a:schemeClr val="bg1"/>
                </a:solidFill>
              </a:defRPr>
            </a:lvl5pPr>
          </a:lstStyle>
          <a:p>
            <a:pPr lvl="0"/>
            <a:r>
              <a:rPr lang="en-US"/>
              <a:t>Click to edit Master text styles</a:t>
            </a:r>
          </a:p>
        </p:txBody>
      </p:sp>
      <p:sp>
        <p:nvSpPr>
          <p:cNvPr id="8" name="Rectangle 7">
            <a:extLst>
              <a:ext uri="{FF2B5EF4-FFF2-40B4-BE49-F238E27FC236}">
                <a16:creationId xmlns:a16="http://schemas.microsoft.com/office/drawing/2014/main" id="{C565AA18-2C89-EB56-1919-13EF35EFFBC8}"/>
              </a:ext>
            </a:extLst>
          </p:cNvPr>
          <p:cNvSpPr/>
          <p:nvPr userDrawn="1"/>
        </p:nvSpPr>
        <p:spPr>
          <a:xfrm>
            <a:off x="897656" y="3793881"/>
            <a:ext cx="854364" cy="71915"/>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D529654C-4DCE-CBB4-4BA7-74D0EC3EB963}"/>
              </a:ext>
            </a:extLst>
          </p:cNvPr>
          <p:cNvGrpSpPr/>
          <p:nvPr userDrawn="1"/>
        </p:nvGrpSpPr>
        <p:grpSpPr>
          <a:xfrm>
            <a:off x="897656" y="6161203"/>
            <a:ext cx="4842685" cy="429764"/>
            <a:chOff x="2384568" y="6419574"/>
            <a:chExt cx="4161723" cy="369332"/>
          </a:xfrm>
        </p:grpSpPr>
        <p:pic>
          <p:nvPicPr>
            <p:cNvPr id="41" name="Graphic 40">
              <a:extLst>
                <a:ext uri="{FF2B5EF4-FFF2-40B4-BE49-F238E27FC236}">
                  <a16:creationId xmlns:a16="http://schemas.microsoft.com/office/drawing/2014/main" id="{1E739D28-04EF-E5F5-AE3E-05983A5739A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384568" y="6424653"/>
              <a:ext cx="1103769" cy="278048"/>
            </a:xfrm>
            <a:prstGeom prst="rect">
              <a:avLst/>
            </a:prstGeom>
          </p:spPr>
        </p:pic>
        <p:sp>
          <p:nvSpPr>
            <p:cNvPr id="42" name="TextBox 41">
              <a:extLst>
                <a:ext uri="{FF2B5EF4-FFF2-40B4-BE49-F238E27FC236}">
                  <a16:creationId xmlns:a16="http://schemas.microsoft.com/office/drawing/2014/main" id="{2BA706AB-C5B5-40F2-B756-AD0F7D731AE5}"/>
                </a:ext>
              </a:extLst>
            </p:cNvPr>
            <p:cNvSpPr txBox="1"/>
            <p:nvPr userDrawn="1"/>
          </p:nvSpPr>
          <p:spPr>
            <a:xfrm>
              <a:off x="3588247" y="6419574"/>
              <a:ext cx="2958044" cy="369332"/>
            </a:xfrm>
            <a:prstGeom prst="rect">
              <a:avLst/>
            </a:prstGeom>
            <a:noFill/>
          </p:spPr>
          <p:txBody>
            <a:bodyPr wrap="square" rtlCol="0">
              <a:spAutoFit/>
            </a:bodyPr>
            <a:lstStyle/>
            <a:p>
              <a:r>
                <a:rPr lang="en-US" sz="900" b="0" dirty="0">
                  <a:solidFill>
                    <a:schemeClr val="bg1"/>
                  </a:solidFill>
                  <a:latin typeface="Roboto" panose="02000000000000000000" pitchFamily="2" charset="0"/>
                  <a:ea typeface="Roboto" panose="02000000000000000000" pitchFamily="2" charset="0"/>
                </a:rPr>
                <a:t>ORNL IS MANAGED BY UT-BATTELLE LLC </a:t>
              </a:r>
              <a:br>
                <a:rPr lang="en-US" sz="900" b="0" dirty="0">
                  <a:solidFill>
                    <a:schemeClr val="bg1"/>
                  </a:solidFill>
                  <a:latin typeface="Roboto" panose="02000000000000000000" pitchFamily="2" charset="0"/>
                  <a:ea typeface="Roboto" panose="02000000000000000000" pitchFamily="2" charset="0"/>
                </a:rPr>
              </a:br>
              <a:r>
                <a:rPr lang="en-US" sz="900" b="0" dirty="0">
                  <a:solidFill>
                    <a:schemeClr val="bg1"/>
                  </a:solidFill>
                  <a:latin typeface="Roboto" panose="02000000000000000000" pitchFamily="2" charset="0"/>
                  <a:ea typeface="Roboto" panose="02000000000000000000" pitchFamily="2" charset="0"/>
                </a:rPr>
                <a:t>FOR THE US DEPARTMENT OF ENERGY</a:t>
              </a:r>
            </a:p>
          </p:txBody>
        </p:sp>
      </p:grpSp>
      <p:sp>
        <p:nvSpPr>
          <p:cNvPr id="48" name="Text Placeholder 47">
            <a:extLst>
              <a:ext uri="{FF2B5EF4-FFF2-40B4-BE49-F238E27FC236}">
                <a16:creationId xmlns:a16="http://schemas.microsoft.com/office/drawing/2014/main" id="{894AF511-2F91-5CEA-AAAB-75308FF6C4DB}"/>
              </a:ext>
            </a:extLst>
          </p:cNvPr>
          <p:cNvSpPr>
            <a:spLocks noGrp="1"/>
          </p:cNvSpPr>
          <p:nvPr>
            <p:ph type="body" sz="quarter" idx="17"/>
          </p:nvPr>
        </p:nvSpPr>
        <p:spPr>
          <a:xfrm>
            <a:off x="897657" y="4881013"/>
            <a:ext cx="4465176" cy="246221"/>
          </a:xfrm>
        </p:spPr>
        <p:txBody>
          <a:bodyPr wrap="square" anchor="t" anchorCtr="0">
            <a:noAutofit/>
          </a:bodyPr>
          <a:lstStyle>
            <a:lvl1pPr marL="0" indent="0" algn="l">
              <a:lnSpc>
                <a:spcPct val="100000"/>
              </a:lnSpc>
              <a:spcBef>
                <a:spcPts val="1200"/>
              </a:spcBef>
              <a:spcAft>
                <a:spcPts val="60"/>
              </a:spcAft>
              <a:buNone/>
              <a:defRPr sz="1600" b="0" i="0">
                <a:solidFill>
                  <a:schemeClr val="bg1"/>
                </a:solidFill>
                <a:latin typeface="+mn-lt"/>
                <a:ea typeface="Roboto Light" panose="02000000000000000000" pitchFamily="2" charset="0"/>
              </a:defRPr>
            </a:lvl1pPr>
            <a:lvl2pPr marL="457200" indent="0" algn="ctr">
              <a:buNone/>
              <a:defRPr sz="1600" b="0" i="0">
                <a:solidFill>
                  <a:schemeClr val="bg1"/>
                </a:solidFill>
                <a:latin typeface="Roboto Light" panose="02000000000000000000" pitchFamily="2" charset="0"/>
                <a:ea typeface="Roboto Light" panose="02000000000000000000" pitchFamily="2" charset="0"/>
              </a:defRPr>
            </a:lvl2pPr>
            <a:lvl3pPr marL="914400" indent="0" algn="ctr">
              <a:buNone/>
              <a:defRPr sz="1600" b="0" i="0">
                <a:solidFill>
                  <a:schemeClr val="bg1"/>
                </a:solidFill>
                <a:latin typeface="Roboto Light" panose="02000000000000000000" pitchFamily="2" charset="0"/>
                <a:ea typeface="Roboto Light" panose="02000000000000000000" pitchFamily="2" charset="0"/>
              </a:defRPr>
            </a:lvl3pPr>
            <a:lvl4pPr marL="1371600" indent="0" algn="ctr">
              <a:buNone/>
              <a:defRPr sz="1600" b="0" i="0">
                <a:solidFill>
                  <a:schemeClr val="bg1"/>
                </a:solidFill>
                <a:latin typeface="Roboto Light" panose="02000000000000000000" pitchFamily="2" charset="0"/>
                <a:ea typeface="Roboto Light" panose="02000000000000000000" pitchFamily="2" charset="0"/>
              </a:defRPr>
            </a:lvl4pPr>
            <a:lvl5pPr marL="1828800" indent="0" algn="ctr">
              <a:buNone/>
              <a:defRPr sz="1600" b="0" i="0">
                <a:solidFill>
                  <a:schemeClr val="bg1"/>
                </a:solidFill>
                <a:latin typeface="Roboto Light" panose="02000000000000000000" pitchFamily="2" charset="0"/>
                <a:ea typeface="Roboto Light" panose="02000000000000000000" pitchFamily="2" charset="0"/>
              </a:defRPr>
            </a:lvl5pPr>
          </a:lstStyle>
          <a:p>
            <a:pPr lvl="0"/>
            <a:r>
              <a:rPr lang="en-US"/>
              <a:t>Click to edit Master text styles</a:t>
            </a:r>
          </a:p>
        </p:txBody>
      </p:sp>
      <p:sp>
        <p:nvSpPr>
          <p:cNvPr id="9" name="Picture Placeholder 8">
            <a:extLst>
              <a:ext uri="{FF2B5EF4-FFF2-40B4-BE49-F238E27FC236}">
                <a16:creationId xmlns:a16="http://schemas.microsoft.com/office/drawing/2014/main" id="{63D2D23A-F403-7E2C-7D24-BA0C3B867C3E}"/>
              </a:ext>
            </a:extLst>
          </p:cNvPr>
          <p:cNvSpPr>
            <a:spLocks noGrp="1"/>
          </p:cNvSpPr>
          <p:nvPr>
            <p:ph type="pic" sz="quarter" idx="18"/>
          </p:nvPr>
        </p:nvSpPr>
        <p:spPr>
          <a:xfrm>
            <a:off x="5609063" y="1516565"/>
            <a:ext cx="5843239" cy="3836021"/>
          </a:xfrm>
        </p:spPr>
        <p:txBody>
          <a:bodyPr/>
          <a:lstStyle/>
          <a:p>
            <a:r>
              <a:rPr lang="en-US"/>
              <a:t>Click icon to add picture</a:t>
            </a:r>
            <a:endParaRPr lang="en-US" dirty="0"/>
          </a:p>
        </p:txBody>
      </p:sp>
      <p:pic>
        <p:nvPicPr>
          <p:cNvPr id="4" name="Graphic 3">
            <a:extLst>
              <a:ext uri="{FF2B5EF4-FFF2-40B4-BE49-F238E27FC236}">
                <a16:creationId xmlns:a16="http://schemas.microsoft.com/office/drawing/2014/main" id="{D32A73F0-167E-610D-E038-566618F01F9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928070" y="783630"/>
            <a:ext cx="1780479" cy="428014"/>
          </a:xfrm>
          <a:prstGeom prst="rect">
            <a:avLst/>
          </a:prstGeom>
        </p:spPr>
      </p:pic>
    </p:spTree>
    <p:extLst>
      <p:ext uri="{BB962C8B-B14F-4D97-AF65-F5344CB8AC3E}">
        <p14:creationId xmlns:p14="http://schemas.microsoft.com/office/powerpoint/2010/main" val="3768814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Only">
    <p:spTree>
      <p:nvGrpSpPr>
        <p:cNvPr id="1" name=""/>
        <p:cNvGrpSpPr/>
        <p:nvPr/>
      </p:nvGrpSpPr>
      <p:grpSpPr>
        <a:xfrm>
          <a:off x="0" y="0"/>
          <a:ext cx="0" cy="0"/>
          <a:chOff x="0" y="0"/>
          <a:chExt cx="0" cy="0"/>
        </a:xfrm>
      </p:grpSpPr>
      <p:pic>
        <p:nvPicPr>
          <p:cNvPr id="5" name="Graphic 285">
            <a:extLst>
              <a:ext uri="{FF2B5EF4-FFF2-40B4-BE49-F238E27FC236}">
                <a16:creationId xmlns:a16="http://schemas.microsoft.com/office/drawing/2014/main" id="{A95873F9-24C5-691B-E0D0-B31D39B7FBB2}"/>
              </a:ext>
            </a:extLst>
          </p:cNvPr>
          <p:cNvPicPr>
            <a:picLocks noChangeAspect="1"/>
          </p:cNvPicPr>
          <p:nvPr userDrawn="1"/>
        </p:nvPicPr>
        <p:blipFill>
          <a:blip r:embed="rId2"/>
          <a:srcRect/>
          <a:stretch/>
        </p:blipFill>
        <p:spPr>
          <a:xfrm rot="10800000">
            <a:off x="0" y="0"/>
            <a:ext cx="12192000" cy="6858000"/>
          </a:xfrm>
          <a:prstGeom prst="rect">
            <a:avLst/>
          </a:prstGeom>
        </p:spPr>
      </p:pic>
      <p:sp>
        <p:nvSpPr>
          <p:cNvPr id="2" name="Title 1">
            <a:extLst>
              <a:ext uri="{FF2B5EF4-FFF2-40B4-BE49-F238E27FC236}">
                <a16:creationId xmlns:a16="http://schemas.microsoft.com/office/drawing/2014/main" id="{627FB722-2E40-971C-7B7A-5663B28FCDB7}"/>
              </a:ext>
            </a:extLst>
          </p:cNvPr>
          <p:cNvSpPr>
            <a:spLocks noGrp="1"/>
          </p:cNvSpPr>
          <p:nvPr>
            <p:ph type="ctrTitle"/>
          </p:nvPr>
        </p:nvSpPr>
        <p:spPr>
          <a:xfrm>
            <a:off x="897656" y="2292076"/>
            <a:ext cx="10396685" cy="997196"/>
          </a:xfrm>
        </p:spPr>
        <p:txBody>
          <a:bodyPr wrap="square" anchor="t" anchorCtr="0">
            <a:noAutofit/>
          </a:bodyPr>
          <a:lstStyle>
            <a:lvl1pPr algn="l">
              <a:spcBef>
                <a:spcPts val="1200"/>
              </a:spcBef>
              <a:spcAft>
                <a:spcPts val="60"/>
              </a:spcAft>
              <a:defRPr sz="3600" b="1">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4CCE055-46B1-6279-21B5-27B8352AB9EC}"/>
              </a:ext>
            </a:extLst>
          </p:cNvPr>
          <p:cNvSpPr>
            <a:spLocks noGrp="1"/>
          </p:cNvSpPr>
          <p:nvPr>
            <p:ph type="subTitle" idx="1" hasCustomPrompt="1"/>
          </p:nvPr>
        </p:nvSpPr>
        <p:spPr>
          <a:xfrm>
            <a:off x="897656" y="4019391"/>
            <a:ext cx="10396685" cy="193899"/>
          </a:xfrm>
        </p:spPr>
        <p:txBody>
          <a:bodyPr wrap="square" anchor="t" anchorCtr="0">
            <a:noAutofit/>
          </a:bodyPr>
          <a:lstStyle>
            <a:lvl1pPr marL="0" indent="0" algn="l">
              <a:spcBef>
                <a:spcPts val="1200"/>
              </a:spcBef>
              <a:spcAft>
                <a:spcPts val="60"/>
              </a:spcAft>
              <a:buNone/>
              <a:defRPr sz="1400" b="1" spc="1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a:t>
            </a:r>
          </a:p>
        </p:txBody>
      </p:sp>
      <p:sp>
        <p:nvSpPr>
          <p:cNvPr id="1962" name="Text Placeholder 1961">
            <a:extLst>
              <a:ext uri="{FF2B5EF4-FFF2-40B4-BE49-F238E27FC236}">
                <a16:creationId xmlns:a16="http://schemas.microsoft.com/office/drawing/2014/main" id="{05A0F360-5E2B-1313-55AF-9056EF7E8BC2}"/>
              </a:ext>
            </a:extLst>
          </p:cNvPr>
          <p:cNvSpPr>
            <a:spLocks noGrp="1"/>
          </p:cNvSpPr>
          <p:nvPr>
            <p:ph type="body" sz="quarter" idx="14" hasCustomPrompt="1"/>
          </p:nvPr>
        </p:nvSpPr>
        <p:spPr>
          <a:xfrm>
            <a:off x="897656" y="1880997"/>
            <a:ext cx="10396685" cy="193899"/>
          </a:xfrm>
        </p:spPr>
        <p:txBody>
          <a:bodyPr wrap="square" anchor="t" anchorCtr="0">
            <a:noAutofit/>
          </a:bodyPr>
          <a:lstStyle>
            <a:lvl1pPr marL="0" indent="0" algn="l">
              <a:spcBef>
                <a:spcPts val="1200"/>
              </a:spcBef>
              <a:spcAft>
                <a:spcPts val="60"/>
              </a:spcAft>
              <a:buNone/>
              <a:defRPr sz="1400" b="0" i="0" spc="150" baseline="0">
                <a:solidFill>
                  <a:schemeClr val="bg1"/>
                </a:solidFill>
                <a:latin typeface="+mn-lt"/>
                <a:ea typeface="Roboto Light" panose="02000000000000000000" pitchFamily="2" charset="0"/>
              </a:defRPr>
            </a:lvl1pPr>
            <a:lvl2pPr marL="457200" indent="0" algn="ctr">
              <a:buNone/>
              <a:defRPr sz="1400">
                <a:solidFill>
                  <a:schemeClr val="bg1"/>
                </a:solidFill>
              </a:defRPr>
            </a:lvl2pPr>
            <a:lvl3pPr marL="914400" indent="0" algn="ctr">
              <a:buNone/>
              <a:defRPr sz="1400">
                <a:solidFill>
                  <a:schemeClr val="bg1"/>
                </a:solidFill>
              </a:defRPr>
            </a:lvl3pPr>
            <a:lvl4pPr marL="1371600" indent="0" algn="ctr">
              <a:buNone/>
              <a:defRPr sz="1400">
                <a:solidFill>
                  <a:schemeClr val="bg1"/>
                </a:solidFill>
              </a:defRPr>
            </a:lvl4pPr>
            <a:lvl5pPr marL="1828800" indent="0" algn="ctr">
              <a:buNone/>
              <a:defRPr sz="1400">
                <a:solidFill>
                  <a:schemeClr val="bg1"/>
                </a:solidFill>
              </a:defRPr>
            </a:lvl5pPr>
          </a:lstStyle>
          <a:p>
            <a:pPr lvl="0"/>
            <a:r>
              <a:rPr lang="en-US" dirty="0"/>
              <a:t>CLICK TO EDIT MASTER TEXT STYLES</a:t>
            </a:r>
          </a:p>
        </p:txBody>
      </p:sp>
      <p:sp>
        <p:nvSpPr>
          <p:cNvPr id="1964" name="Text Placeholder 1963">
            <a:extLst>
              <a:ext uri="{FF2B5EF4-FFF2-40B4-BE49-F238E27FC236}">
                <a16:creationId xmlns:a16="http://schemas.microsoft.com/office/drawing/2014/main" id="{D8874D39-76D3-2E6D-F8DD-E0676BF138C5}"/>
              </a:ext>
            </a:extLst>
          </p:cNvPr>
          <p:cNvSpPr>
            <a:spLocks noGrp="1"/>
          </p:cNvSpPr>
          <p:nvPr>
            <p:ph type="body" sz="quarter" idx="15"/>
          </p:nvPr>
        </p:nvSpPr>
        <p:spPr>
          <a:xfrm>
            <a:off x="897656" y="4371534"/>
            <a:ext cx="10396685" cy="332399"/>
          </a:xfrm>
        </p:spPr>
        <p:txBody>
          <a:bodyPr wrap="square" anchor="t" anchorCtr="0">
            <a:noAutofit/>
          </a:bodyPr>
          <a:lstStyle>
            <a:lvl1pPr marL="0" indent="0" algn="l">
              <a:spcBef>
                <a:spcPts val="1200"/>
              </a:spcBef>
              <a:spcAft>
                <a:spcPts val="60"/>
              </a:spcAft>
              <a:buNone/>
              <a:defRPr sz="2400" b="0" i="0">
                <a:solidFill>
                  <a:schemeClr val="bg1"/>
                </a:solidFill>
                <a:latin typeface="Roboto Light" panose="02000000000000000000" pitchFamily="2" charset="0"/>
                <a:ea typeface="Roboto Light" panose="02000000000000000000" pitchFamily="2" charset="0"/>
              </a:defRPr>
            </a:lvl1pPr>
            <a:lvl2pPr marL="457200" indent="0" algn="ctr">
              <a:buNone/>
              <a:defRPr sz="2400">
                <a:solidFill>
                  <a:schemeClr val="bg1"/>
                </a:solidFill>
              </a:defRPr>
            </a:lvl2pPr>
            <a:lvl3pPr marL="914400" indent="0" algn="ctr">
              <a:buNone/>
              <a:defRPr sz="2400">
                <a:solidFill>
                  <a:schemeClr val="bg1"/>
                </a:solidFill>
              </a:defRPr>
            </a:lvl3pPr>
            <a:lvl4pPr marL="1371600" indent="0" algn="ctr">
              <a:buNone/>
              <a:defRPr sz="2400">
                <a:solidFill>
                  <a:schemeClr val="bg1"/>
                </a:solidFill>
              </a:defRPr>
            </a:lvl4pPr>
            <a:lvl5pPr marL="1828800" indent="0" algn="ctr">
              <a:buNone/>
              <a:defRPr sz="2400">
                <a:solidFill>
                  <a:schemeClr val="bg1"/>
                </a:solidFill>
              </a:defRPr>
            </a:lvl5pPr>
          </a:lstStyle>
          <a:p>
            <a:pPr lvl="0"/>
            <a:r>
              <a:rPr lang="en-US"/>
              <a:t>Click to edit Master text styles</a:t>
            </a:r>
          </a:p>
        </p:txBody>
      </p:sp>
      <p:sp>
        <p:nvSpPr>
          <p:cNvPr id="8" name="Rectangle 7">
            <a:extLst>
              <a:ext uri="{FF2B5EF4-FFF2-40B4-BE49-F238E27FC236}">
                <a16:creationId xmlns:a16="http://schemas.microsoft.com/office/drawing/2014/main" id="{C565AA18-2C89-EB56-1919-13EF35EFFBC8}"/>
              </a:ext>
            </a:extLst>
          </p:cNvPr>
          <p:cNvSpPr/>
          <p:nvPr userDrawn="1"/>
        </p:nvSpPr>
        <p:spPr>
          <a:xfrm>
            <a:off x="897656" y="3793881"/>
            <a:ext cx="854364" cy="71915"/>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D529654C-4DCE-CBB4-4BA7-74D0EC3EB963}"/>
              </a:ext>
            </a:extLst>
          </p:cNvPr>
          <p:cNvGrpSpPr/>
          <p:nvPr userDrawn="1"/>
        </p:nvGrpSpPr>
        <p:grpSpPr>
          <a:xfrm>
            <a:off x="897656" y="6161203"/>
            <a:ext cx="4842685" cy="429764"/>
            <a:chOff x="2384568" y="6419574"/>
            <a:chExt cx="4161723" cy="369332"/>
          </a:xfrm>
        </p:grpSpPr>
        <p:pic>
          <p:nvPicPr>
            <p:cNvPr id="41" name="Graphic 40">
              <a:extLst>
                <a:ext uri="{FF2B5EF4-FFF2-40B4-BE49-F238E27FC236}">
                  <a16:creationId xmlns:a16="http://schemas.microsoft.com/office/drawing/2014/main" id="{1E739D28-04EF-E5F5-AE3E-05983A5739A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384568" y="6424653"/>
              <a:ext cx="1103769" cy="278048"/>
            </a:xfrm>
            <a:prstGeom prst="rect">
              <a:avLst/>
            </a:prstGeom>
          </p:spPr>
        </p:pic>
        <p:sp>
          <p:nvSpPr>
            <p:cNvPr id="42" name="TextBox 41">
              <a:extLst>
                <a:ext uri="{FF2B5EF4-FFF2-40B4-BE49-F238E27FC236}">
                  <a16:creationId xmlns:a16="http://schemas.microsoft.com/office/drawing/2014/main" id="{2BA706AB-C5B5-40F2-B756-AD0F7D731AE5}"/>
                </a:ext>
              </a:extLst>
            </p:cNvPr>
            <p:cNvSpPr txBox="1"/>
            <p:nvPr userDrawn="1"/>
          </p:nvSpPr>
          <p:spPr>
            <a:xfrm>
              <a:off x="3588247" y="6419574"/>
              <a:ext cx="2958044" cy="369332"/>
            </a:xfrm>
            <a:prstGeom prst="rect">
              <a:avLst/>
            </a:prstGeom>
            <a:noFill/>
          </p:spPr>
          <p:txBody>
            <a:bodyPr wrap="square" rtlCol="0">
              <a:spAutoFit/>
            </a:bodyPr>
            <a:lstStyle/>
            <a:p>
              <a:r>
                <a:rPr lang="en-US" sz="900" b="0" dirty="0">
                  <a:solidFill>
                    <a:schemeClr val="bg1"/>
                  </a:solidFill>
                  <a:latin typeface="Roboto" panose="02000000000000000000" pitchFamily="2" charset="0"/>
                  <a:ea typeface="Roboto" panose="02000000000000000000" pitchFamily="2" charset="0"/>
                </a:rPr>
                <a:t>ORNL IS MANAGED BY UT-BATTELLE LLC </a:t>
              </a:r>
              <a:br>
                <a:rPr lang="en-US" sz="900" b="0" dirty="0">
                  <a:solidFill>
                    <a:schemeClr val="bg1"/>
                  </a:solidFill>
                  <a:latin typeface="Roboto" panose="02000000000000000000" pitchFamily="2" charset="0"/>
                  <a:ea typeface="Roboto" panose="02000000000000000000" pitchFamily="2" charset="0"/>
                </a:rPr>
              </a:br>
              <a:r>
                <a:rPr lang="en-US" sz="900" b="0" dirty="0">
                  <a:solidFill>
                    <a:schemeClr val="bg1"/>
                  </a:solidFill>
                  <a:latin typeface="Roboto" panose="02000000000000000000" pitchFamily="2" charset="0"/>
                  <a:ea typeface="Roboto" panose="02000000000000000000" pitchFamily="2" charset="0"/>
                </a:rPr>
                <a:t>FOR THE US DEPARTMENT OF ENERGY</a:t>
              </a:r>
            </a:p>
          </p:txBody>
        </p:sp>
      </p:grpSp>
      <p:sp>
        <p:nvSpPr>
          <p:cNvPr id="48" name="Text Placeholder 47">
            <a:extLst>
              <a:ext uri="{FF2B5EF4-FFF2-40B4-BE49-F238E27FC236}">
                <a16:creationId xmlns:a16="http://schemas.microsoft.com/office/drawing/2014/main" id="{894AF511-2F91-5CEA-AAAB-75308FF6C4DB}"/>
              </a:ext>
            </a:extLst>
          </p:cNvPr>
          <p:cNvSpPr>
            <a:spLocks noGrp="1"/>
          </p:cNvSpPr>
          <p:nvPr>
            <p:ph type="body" sz="quarter" idx="17"/>
          </p:nvPr>
        </p:nvSpPr>
        <p:spPr>
          <a:xfrm>
            <a:off x="897656" y="4881013"/>
            <a:ext cx="10396685" cy="246221"/>
          </a:xfrm>
        </p:spPr>
        <p:txBody>
          <a:bodyPr wrap="square" anchor="t" anchorCtr="0">
            <a:noAutofit/>
          </a:bodyPr>
          <a:lstStyle>
            <a:lvl1pPr marL="0" indent="0" algn="l">
              <a:lnSpc>
                <a:spcPct val="100000"/>
              </a:lnSpc>
              <a:spcBef>
                <a:spcPts val="1200"/>
              </a:spcBef>
              <a:spcAft>
                <a:spcPts val="60"/>
              </a:spcAft>
              <a:buNone/>
              <a:defRPr sz="1600" b="0" i="0">
                <a:solidFill>
                  <a:schemeClr val="bg1"/>
                </a:solidFill>
                <a:latin typeface="+mn-lt"/>
                <a:ea typeface="Roboto Light" panose="02000000000000000000" pitchFamily="2" charset="0"/>
              </a:defRPr>
            </a:lvl1pPr>
            <a:lvl2pPr marL="457200" indent="0" algn="ctr">
              <a:buNone/>
              <a:defRPr sz="1600" b="0" i="0">
                <a:solidFill>
                  <a:schemeClr val="bg1"/>
                </a:solidFill>
                <a:latin typeface="Roboto Light" panose="02000000000000000000" pitchFamily="2" charset="0"/>
                <a:ea typeface="Roboto Light" panose="02000000000000000000" pitchFamily="2" charset="0"/>
              </a:defRPr>
            </a:lvl2pPr>
            <a:lvl3pPr marL="914400" indent="0" algn="ctr">
              <a:buNone/>
              <a:defRPr sz="1600" b="0" i="0">
                <a:solidFill>
                  <a:schemeClr val="bg1"/>
                </a:solidFill>
                <a:latin typeface="Roboto Light" panose="02000000000000000000" pitchFamily="2" charset="0"/>
                <a:ea typeface="Roboto Light" panose="02000000000000000000" pitchFamily="2" charset="0"/>
              </a:defRPr>
            </a:lvl3pPr>
            <a:lvl4pPr marL="1371600" indent="0" algn="ctr">
              <a:buNone/>
              <a:defRPr sz="1600" b="0" i="0">
                <a:solidFill>
                  <a:schemeClr val="bg1"/>
                </a:solidFill>
                <a:latin typeface="Roboto Light" panose="02000000000000000000" pitchFamily="2" charset="0"/>
                <a:ea typeface="Roboto Light" panose="02000000000000000000" pitchFamily="2" charset="0"/>
              </a:defRPr>
            </a:lvl4pPr>
            <a:lvl5pPr marL="1828800" indent="0" algn="ctr">
              <a:buNone/>
              <a:defRPr sz="1600" b="0" i="0">
                <a:solidFill>
                  <a:schemeClr val="bg1"/>
                </a:solidFill>
                <a:latin typeface="Roboto Light" panose="02000000000000000000" pitchFamily="2" charset="0"/>
                <a:ea typeface="Roboto Light" panose="02000000000000000000" pitchFamily="2" charset="0"/>
              </a:defRPr>
            </a:lvl5pPr>
          </a:lstStyle>
          <a:p>
            <a:pPr lvl="0"/>
            <a:r>
              <a:rPr lang="en-US"/>
              <a:t>Click to edit Master text styles</a:t>
            </a:r>
          </a:p>
        </p:txBody>
      </p:sp>
      <p:pic>
        <p:nvPicPr>
          <p:cNvPr id="4" name="Graphic 3">
            <a:extLst>
              <a:ext uri="{FF2B5EF4-FFF2-40B4-BE49-F238E27FC236}">
                <a16:creationId xmlns:a16="http://schemas.microsoft.com/office/drawing/2014/main" id="{D32A73F0-167E-610D-E038-566618F01F9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928070" y="783630"/>
            <a:ext cx="1780479" cy="428014"/>
          </a:xfrm>
          <a:prstGeom prst="rect">
            <a:avLst/>
          </a:prstGeom>
        </p:spPr>
      </p:pic>
    </p:spTree>
    <p:extLst>
      <p:ext uri="{BB962C8B-B14F-4D97-AF65-F5344CB8AC3E}">
        <p14:creationId xmlns:p14="http://schemas.microsoft.com/office/powerpoint/2010/main" val="267694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Agenda">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A0731A8F-A5F9-DD23-C897-CABCBA301C32}"/>
              </a:ext>
            </a:extLst>
          </p:cNvPr>
          <p:cNvSpPr/>
          <p:nvPr userDrawn="1"/>
        </p:nvSpPr>
        <p:spPr>
          <a:xfrm>
            <a:off x="0" y="2874040"/>
            <a:ext cx="12192000" cy="3983959"/>
          </a:xfrm>
          <a:custGeom>
            <a:avLst/>
            <a:gdLst>
              <a:gd name="connsiteX0" fmla="*/ 0 w 12192000"/>
              <a:gd name="connsiteY0" fmla="*/ 0 h 3728466"/>
              <a:gd name="connsiteX1" fmla="*/ 12192000 w 12192000"/>
              <a:gd name="connsiteY1" fmla="*/ 0 h 3728466"/>
              <a:gd name="connsiteX2" fmla="*/ 12192000 w 12192000"/>
              <a:gd name="connsiteY2" fmla="*/ 3728466 h 3728466"/>
              <a:gd name="connsiteX3" fmla="*/ 0 w 12192000"/>
              <a:gd name="connsiteY3" fmla="*/ 3728466 h 3728466"/>
            </a:gdLst>
            <a:ahLst/>
            <a:cxnLst>
              <a:cxn ang="0">
                <a:pos x="connsiteX0" y="connsiteY0"/>
              </a:cxn>
              <a:cxn ang="0">
                <a:pos x="connsiteX1" y="connsiteY1"/>
              </a:cxn>
              <a:cxn ang="0">
                <a:pos x="connsiteX2" y="connsiteY2"/>
              </a:cxn>
              <a:cxn ang="0">
                <a:pos x="connsiteX3" y="connsiteY3"/>
              </a:cxn>
            </a:cxnLst>
            <a:rect l="l" t="t" r="r" b="b"/>
            <a:pathLst>
              <a:path w="12192000" h="3728466">
                <a:moveTo>
                  <a:pt x="0" y="0"/>
                </a:moveTo>
                <a:lnTo>
                  <a:pt x="12192000" y="0"/>
                </a:lnTo>
                <a:lnTo>
                  <a:pt x="12192000" y="3728466"/>
                </a:lnTo>
                <a:lnTo>
                  <a:pt x="0" y="3728466"/>
                </a:lnTo>
                <a:close/>
              </a:path>
            </a:pathLst>
          </a:custGeom>
          <a:solidFill>
            <a:schemeClr val="tx2"/>
          </a:solidFill>
          <a:ln w="0" cap="flat">
            <a:noFill/>
            <a:prstDash val="solid"/>
            <a:miter/>
          </a:ln>
        </p:spPr>
        <p:txBody>
          <a:bodyPr rtlCol="0" anchor="ctr"/>
          <a:lstStyle/>
          <a:p>
            <a:endParaRPr lang="en-US" dirty="0"/>
          </a:p>
        </p:txBody>
      </p:sp>
      <p:sp>
        <p:nvSpPr>
          <p:cNvPr id="361" name="Picture Placeholder 360">
            <a:extLst>
              <a:ext uri="{FF2B5EF4-FFF2-40B4-BE49-F238E27FC236}">
                <a16:creationId xmlns:a16="http://schemas.microsoft.com/office/drawing/2014/main" id="{BDA3E75D-82B9-D08B-2F03-A683518AC717}"/>
              </a:ext>
            </a:extLst>
          </p:cNvPr>
          <p:cNvSpPr>
            <a:spLocks noGrp="1"/>
          </p:cNvSpPr>
          <p:nvPr>
            <p:ph type="pic" sz="quarter" idx="12"/>
          </p:nvPr>
        </p:nvSpPr>
        <p:spPr>
          <a:xfrm>
            <a:off x="1728968" y="1647919"/>
            <a:ext cx="2393950" cy="2393950"/>
          </a:xfrm>
          <a:solidFill>
            <a:schemeClr val="bg2"/>
          </a:solidFill>
        </p:spPr>
        <p:txBody>
          <a:bodyPr/>
          <a:lstStyle/>
          <a:p>
            <a:r>
              <a:rPr lang="en-US"/>
              <a:t>Click icon to add picture</a:t>
            </a:r>
            <a:endParaRPr lang="en-US" dirty="0"/>
          </a:p>
        </p:txBody>
      </p:sp>
      <p:sp>
        <p:nvSpPr>
          <p:cNvPr id="362" name="Picture Placeholder 360">
            <a:extLst>
              <a:ext uri="{FF2B5EF4-FFF2-40B4-BE49-F238E27FC236}">
                <a16:creationId xmlns:a16="http://schemas.microsoft.com/office/drawing/2014/main" id="{B61B4DFE-D0E9-B57A-176A-09A1C664C95C}"/>
              </a:ext>
            </a:extLst>
          </p:cNvPr>
          <p:cNvSpPr>
            <a:spLocks noGrp="1"/>
          </p:cNvSpPr>
          <p:nvPr>
            <p:ph type="pic" sz="quarter" idx="13"/>
          </p:nvPr>
        </p:nvSpPr>
        <p:spPr>
          <a:xfrm>
            <a:off x="4899025" y="1654993"/>
            <a:ext cx="2393950" cy="2393950"/>
          </a:xfrm>
          <a:solidFill>
            <a:schemeClr val="bg2"/>
          </a:solidFill>
        </p:spPr>
        <p:txBody>
          <a:bodyPr/>
          <a:lstStyle/>
          <a:p>
            <a:r>
              <a:rPr lang="en-US"/>
              <a:t>Click icon to add picture</a:t>
            </a:r>
          </a:p>
        </p:txBody>
      </p:sp>
      <p:sp>
        <p:nvSpPr>
          <p:cNvPr id="363" name="Picture Placeholder 360">
            <a:extLst>
              <a:ext uri="{FF2B5EF4-FFF2-40B4-BE49-F238E27FC236}">
                <a16:creationId xmlns:a16="http://schemas.microsoft.com/office/drawing/2014/main" id="{174E554B-4BD8-EF29-58CE-4FB93A18B3CF}"/>
              </a:ext>
            </a:extLst>
          </p:cNvPr>
          <p:cNvSpPr>
            <a:spLocks noGrp="1"/>
          </p:cNvSpPr>
          <p:nvPr>
            <p:ph type="pic" sz="quarter" idx="14"/>
          </p:nvPr>
        </p:nvSpPr>
        <p:spPr>
          <a:xfrm>
            <a:off x="8058997" y="1677066"/>
            <a:ext cx="2393950" cy="2393950"/>
          </a:xfrm>
          <a:solidFill>
            <a:schemeClr val="bg2"/>
          </a:solidFill>
        </p:spPr>
        <p:txBody>
          <a:bodyPr/>
          <a:lstStyle/>
          <a:p>
            <a:r>
              <a:rPr lang="en-US"/>
              <a:t>Click icon to add picture</a:t>
            </a:r>
            <a:endParaRPr lang="en-US" dirty="0"/>
          </a:p>
        </p:txBody>
      </p:sp>
      <p:sp>
        <p:nvSpPr>
          <p:cNvPr id="7" name="Title 6">
            <a:extLst>
              <a:ext uri="{FF2B5EF4-FFF2-40B4-BE49-F238E27FC236}">
                <a16:creationId xmlns:a16="http://schemas.microsoft.com/office/drawing/2014/main" id="{6E6634D6-1ACC-26AC-A117-291B7F184582}"/>
              </a:ext>
            </a:extLst>
          </p:cNvPr>
          <p:cNvSpPr>
            <a:spLocks noGrp="1"/>
          </p:cNvSpPr>
          <p:nvPr>
            <p:ph type="title" hasCustomPrompt="1"/>
          </p:nvPr>
        </p:nvSpPr>
        <p:spPr>
          <a:xfrm>
            <a:off x="314692" y="365125"/>
            <a:ext cx="11492432" cy="886397"/>
          </a:xfrm>
        </p:spPr>
        <p:txBody>
          <a:bodyPr>
            <a:noAutofit/>
          </a:bodyPr>
          <a:lstStyle/>
          <a:p>
            <a:r>
              <a:rPr lang="en-US" dirty="0"/>
              <a:t>One-sentence headline with the main takeaway message </a:t>
            </a:r>
            <a:br>
              <a:rPr lang="en-US" dirty="0"/>
            </a:br>
            <a:r>
              <a:rPr lang="en-US" dirty="0"/>
              <a:t>for the slide; no longer than two lines</a:t>
            </a:r>
          </a:p>
        </p:txBody>
      </p:sp>
      <p:sp>
        <p:nvSpPr>
          <p:cNvPr id="3" name="Rectangle 6">
            <a:extLst>
              <a:ext uri="{FF2B5EF4-FFF2-40B4-BE49-F238E27FC236}">
                <a16:creationId xmlns:a16="http://schemas.microsoft.com/office/drawing/2014/main" id="{AB6D4833-11C2-F073-A788-EE5CF0875463}"/>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pic>
        <p:nvPicPr>
          <p:cNvPr id="2" name="Graphic 1">
            <a:extLst>
              <a:ext uri="{FF2B5EF4-FFF2-40B4-BE49-F238E27FC236}">
                <a16:creationId xmlns:a16="http://schemas.microsoft.com/office/drawing/2014/main" id="{9839855A-2E65-D041-0145-9228A25DEC8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14693" y="6431818"/>
            <a:ext cx="1188988" cy="285824"/>
          </a:xfrm>
          <a:prstGeom prst="rect">
            <a:avLst/>
          </a:prstGeom>
        </p:spPr>
      </p:pic>
      <p:sp>
        <p:nvSpPr>
          <p:cNvPr id="9" name="Text Placeholder 364">
            <a:extLst>
              <a:ext uri="{FF2B5EF4-FFF2-40B4-BE49-F238E27FC236}">
                <a16:creationId xmlns:a16="http://schemas.microsoft.com/office/drawing/2014/main" id="{87DB2D28-593F-795D-4528-4F36687F3FCB}"/>
              </a:ext>
            </a:extLst>
          </p:cNvPr>
          <p:cNvSpPr>
            <a:spLocks noGrp="1"/>
          </p:cNvSpPr>
          <p:nvPr>
            <p:ph type="body" sz="quarter" idx="18" hasCustomPrompt="1"/>
          </p:nvPr>
        </p:nvSpPr>
        <p:spPr>
          <a:xfrm>
            <a:off x="1730374" y="4209116"/>
            <a:ext cx="2393950" cy="369332"/>
          </a:xfrm>
        </p:spPr>
        <p:txBody>
          <a:bodyPr tIns="91440" bIns="0">
            <a:noAutofit/>
          </a:bodyPr>
          <a:lstStyle>
            <a:lvl1pPr marL="0" indent="0" algn="ctr">
              <a:buNone/>
              <a:defRPr sz="2000" b="1">
                <a:solidFill>
                  <a:schemeClr val="bg1"/>
                </a:solidFill>
              </a:defRPr>
            </a:lvl1pPr>
            <a:lvl2pPr marL="457200" indent="0" algn="ctr">
              <a:buNone/>
              <a:defRPr sz="2000" b="1">
                <a:solidFill>
                  <a:schemeClr val="bg1"/>
                </a:solidFill>
              </a:defRPr>
            </a:lvl2pPr>
            <a:lvl3pPr marL="914400" indent="0" algn="ctr">
              <a:buNone/>
              <a:defRPr sz="2000" b="1">
                <a:solidFill>
                  <a:schemeClr val="bg1"/>
                </a:solidFill>
              </a:defRPr>
            </a:lvl3pPr>
            <a:lvl4pPr marL="1371600" indent="0" algn="ctr">
              <a:buNone/>
              <a:defRPr sz="2000" b="1">
                <a:solidFill>
                  <a:schemeClr val="bg1"/>
                </a:solidFill>
              </a:defRPr>
            </a:lvl4pPr>
            <a:lvl5pPr marL="1828800" indent="0" algn="ctr">
              <a:buNone/>
              <a:defRPr sz="2000" b="1">
                <a:solidFill>
                  <a:schemeClr val="bg1"/>
                </a:solidFill>
              </a:defRPr>
            </a:lvl5pPr>
          </a:lstStyle>
          <a:p>
            <a:pPr lvl="0"/>
            <a:r>
              <a:rPr lang="en-US" dirty="0"/>
              <a:t>Title of section</a:t>
            </a:r>
          </a:p>
        </p:txBody>
      </p:sp>
      <p:sp>
        <p:nvSpPr>
          <p:cNvPr id="10" name="Text Placeholder 364">
            <a:extLst>
              <a:ext uri="{FF2B5EF4-FFF2-40B4-BE49-F238E27FC236}">
                <a16:creationId xmlns:a16="http://schemas.microsoft.com/office/drawing/2014/main" id="{7376F770-679C-5A79-745B-C16311760FBF}"/>
              </a:ext>
            </a:extLst>
          </p:cNvPr>
          <p:cNvSpPr>
            <a:spLocks noGrp="1"/>
          </p:cNvSpPr>
          <p:nvPr>
            <p:ph type="body" sz="quarter" idx="19" hasCustomPrompt="1"/>
          </p:nvPr>
        </p:nvSpPr>
        <p:spPr>
          <a:xfrm>
            <a:off x="4906516" y="4209116"/>
            <a:ext cx="2393950" cy="369332"/>
          </a:xfrm>
        </p:spPr>
        <p:txBody>
          <a:bodyPr tIns="91440" bIns="0">
            <a:noAutofit/>
          </a:bodyPr>
          <a:lstStyle>
            <a:lvl1pPr marL="0" indent="0" algn="ctr">
              <a:buNone/>
              <a:defRPr sz="2000" b="1">
                <a:solidFill>
                  <a:schemeClr val="bg1"/>
                </a:solidFill>
              </a:defRPr>
            </a:lvl1pPr>
            <a:lvl2pPr marL="457200" indent="0" algn="ctr">
              <a:buNone/>
              <a:defRPr sz="2000" b="1">
                <a:solidFill>
                  <a:schemeClr val="bg1"/>
                </a:solidFill>
              </a:defRPr>
            </a:lvl2pPr>
            <a:lvl3pPr marL="914400" indent="0" algn="ctr">
              <a:buNone/>
              <a:defRPr sz="2000" b="1">
                <a:solidFill>
                  <a:schemeClr val="bg1"/>
                </a:solidFill>
              </a:defRPr>
            </a:lvl3pPr>
            <a:lvl4pPr marL="1371600" indent="0" algn="ctr">
              <a:buNone/>
              <a:defRPr sz="2000" b="1">
                <a:solidFill>
                  <a:schemeClr val="bg1"/>
                </a:solidFill>
              </a:defRPr>
            </a:lvl4pPr>
            <a:lvl5pPr marL="1828800" indent="0" algn="ctr">
              <a:buNone/>
              <a:defRPr sz="2000" b="1">
                <a:solidFill>
                  <a:schemeClr val="bg1"/>
                </a:solidFill>
              </a:defRPr>
            </a:lvl5pPr>
          </a:lstStyle>
          <a:p>
            <a:pPr lvl="0"/>
            <a:r>
              <a:rPr lang="en-US" dirty="0"/>
              <a:t>Title of section</a:t>
            </a:r>
          </a:p>
        </p:txBody>
      </p:sp>
      <p:sp>
        <p:nvSpPr>
          <p:cNvPr id="11" name="Text Placeholder 364">
            <a:extLst>
              <a:ext uri="{FF2B5EF4-FFF2-40B4-BE49-F238E27FC236}">
                <a16:creationId xmlns:a16="http://schemas.microsoft.com/office/drawing/2014/main" id="{BE984742-C45A-DB0D-15F8-E82D7B9C2FC6}"/>
              </a:ext>
            </a:extLst>
          </p:cNvPr>
          <p:cNvSpPr>
            <a:spLocks noGrp="1"/>
          </p:cNvSpPr>
          <p:nvPr>
            <p:ph type="body" sz="quarter" idx="20" hasCustomPrompt="1"/>
          </p:nvPr>
        </p:nvSpPr>
        <p:spPr>
          <a:xfrm>
            <a:off x="8083421" y="4209116"/>
            <a:ext cx="2393950" cy="369332"/>
          </a:xfrm>
        </p:spPr>
        <p:txBody>
          <a:bodyPr tIns="91440" bIns="0">
            <a:noAutofit/>
          </a:bodyPr>
          <a:lstStyle>
            <a:lvl1pPr marL="0" indent="0" algn="ctr">
              <a:buNone/>
              <a:defRPr sz="2000" b="1">
                <a:solidFill>
                  <a:schemeClr val="bg1"/>
                </a:solidFill>
              </a:defRPr>
            </a:lvl1pPr>
            <a:lvl2pPr marL="457200" indent="0" algn="ctr">
              <a:buNone/>
              <a:defRPr sz="2000" b="1">
                <a:solidFill>
                  <a:schemeClr val="bg1"/>
                </a:solidFill>
              </a:defRPr>
            </a:lvl2pPr>
            <a:lvl3pPr marL="914400" indent="0" algn="ctr">
              <a:buNone/>
              <a:defRPr sz="2000" b="1">
                <a:solidFill>
                  <a:schemeClr val="bg1"/>
                </a:solidFill>
              </a:defRPr>
            </a:lvl3pPr>
            <a:lvl4pPr marL="1371600" indent="0" algn="ctr">
              <a:buNone/>
              <a:defRPr sz="2000" b="1">
                <a:solidFill>
                  <a:schemeClr val="bg1"/>
                </a:solidFill>
              </a:defRPr>
            </a:lvl4pPr>
            <a:lvl5pPr marL="1828800" indent="0" algn="ctr">
              <a:buNone/>
              <a:defRPr sz="2000" b="1">
                <a:solidFill>
                  <a:schemeClr val="bg1"/>
                </a:solidFill>
              </a:defRPr>
            </a:lvl5pPr>
          </a:lstStyle>
          <a:p>
            <a:pPr lvl="0"/>
            <a:r>
              <a:rPr lang="en-US" dirty="0"/>
              <a:t>Title of section</a:t>
            </a:r>
          </a:p>
        </p:txBody>
      </p:sp>
    </p:spTree>
    <p:extLst>
      <p:ext uri="{BB962C8B-B14F-4D97-AF65-F5344CB8AC3E}">
        <p14:creationId xmlns:p14="http://schemas.microsoft.com/office/powerpoint/2010/main" val="2068199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Agenda">
    <p:spTree>
      <p:nvGrpSpPr>
        <p:cNvPr id="1" name=""/>
        <p:cNvGrpSpPr/>
        <p:nvPr/>
      </p:nvGrpSpPr>
      <p:grpSpPr>
        <a:xfrm>
          <a:off x="0" y="0"/>
          <a:ext cx="0" cy="0"/>
          <a:chOff x="0" y="0"/>
          <a:chExt cx="0" cy="0"/>
        </a:xfrm>
      </p:grpSpPr>
      <p:sp>
        <p:nvSpPr>
          <p:cNvPr id="124" name="Freeform 123">
            <a:extLst>
              <a:ext uri="{FF2B5EF4-FFF2-40B4-BE49-F238E27FC236}">
                <a16:creationId xmlns:a16="http://schemas.microsoft.com/office/drawing/2014/main" id="{14819B2D-3933-9761-A0E0-F8A47EFAE83C}"/>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tx1"/>
          </a:solidFill>
          <a:ln w="0" cap="flat">
            <a:noFill/>
            <a:prstDash val="solid"/>
            <a:miter/>
          </a:ln>
        </p:spPr>
        <p:txBody>
          <a:bodyPr rtlCol="0" anchor="ctr"/>
          <a:lstStyle/>
          <a:p>
            <a:endParaRPr lang="en-US"/>
          </a:p>
        </p:txBody>
      </p:sp>
      <p:sp>
        <p:nvSpPr>
          <p:cNvPr id="4" name="Rectangle 6">
            <a:extLst>
              <a:ext uri="{FF2B5EF4-FFF2-40B4-BE49-F238E27FC236}">
                <a16:creationId xmlns:a16="http://schemas.microsoft.com/office/drawing/2014/main" id="{DAF7721B-92F3-10FF-5A89-459D1C6BA969}"/>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pic>
        <p:nvPicPr>
          <p:cNvPr id="3" name="Graphic 2">
            <a:extLst>
              <a:ext uri="{FF2B5EF4-FFF2-40B4-BE49-F238E27FC236}">
                <a16:creationId xmlns:a16="http://schemas.microsoft.com/office/drawing/2014/main" id="{0FD5FAFE-F099-74C8-600F-3FEE5ACA26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14693" y="6431818"/>
            <a:ext cx="1188988" cy="285824"/>
          </a:xfrm>
          <a:prstGeom prst="rect">
            <a:avLst/>
          </a:prstGeom>
        </p:spPr>
      </p:pic>
      <p:sp>
        <p:nvSpPr>
          <p:cNvPr id="9" name="Title 1">
            <a:extLst>
              <a:ext uri="{FF2B5EF4-FFF2-40B4-BE49-F238E27FC236}">
                <a16:creationId xmlns:a16="http://schemas.microsoft.com/office/drawing/2014/main" id="{F127BAF7-7A03-B6B3-4688-2EC146E8747D}"/>
              </a:ext>
            </a:extLst>
          </p:cNvPr>
          <p:cNvSpPr>
            <a:spLocks noGrp="1"/>
          </p:cNvSpPr>
          <p:nvPr>
            <p:ph type="title" hasCustomPrompt="1"/>
          </p:nvPr>
        </p:nvSpPr>
        <p:spPr>
          <a:xfrm>
            <a:off x="314692" y="365125"/>
            <a:ext cx="11492432" cy="886397"/>
          </a:xfrm>
        </p:spPr>
        <p:txBody>
          <a:bodyPr>
            <a:noAutofit/>
          </a:bodyPr>
          <a:lstStyle>
            <a:lvl1pPr>
              <a:defRPr>
                <a:solidFill>
                  <a:schemeClr val="bg1"/>
                </a:solidFill>
              </a:defRPr>
            </a:lvl1pPr>
          </a:lstStyle>
          <a:p>
            <a:r>
              <a:rPr lang="en-US" dirty="0"/>
              <a:t>One-sentence headline with the main takeaway message </a:t>
            </a:r>
            <a:br>
              <a:rPr lang="en-US" dirty="0"/>
            </a:br>
            <a:r>
              <a:rPr lang="en-US" dirty="0"/>
              <a:t>for the slide; no longer than two lines</a:t>
            </a:r>
          </a:p>
        </p:txBody>
      </p:sp>
      <p:sp>
        <p:nvSpPr>
          <p:cNvPr id="5" name="Rectangle 4">
            <a:extLst>
              <a:ext uri="{FF2B5EF4-FFF2-40B4-BE49-F238E27FC236}">
                <a16:creationId xmlns:a16="http://schemas.microsoft.com/office/drawing/2014/main" id="{81C9F7CA-63AC-1736-17E3-F8C40F6055EC}"/>
              </a:ext>
            </a:extLst>
          </p:cNvPr>
          <p:cNvSpPr/>
          <p:nvPr userDrawn="1"/>
        </p:nvSpPr>
        <p:spPr>
          <a:xfrm>
            <a:off x="1963516" y="1371576"/>
            <a:ext cx="1743982" cy="1485470"/>
          </a:xfrm>
          <a:prstGeom prst="rect">
            <a:avLst/>
          </a:prstGeom>
          <a:solidFill>
            <a:schemeClr val="accent4"/>
          </a:solidFill>
          <a:ln w="4048" cap="flat">
            <a:noFill/>
            <a:prstDash val="solid"/>
            <a:miter/>
          </a:ln>
        </p:spPr>
        <p:txBody>
          <a:bodyPr lIns="164592" rtlCol="0" anchor="ctr"/>
          <a:lstStyle/>
          <a:p>
            <a:pPr marL="0" indent="0">
              <a:lnSpc>
                <a:spcPct val="90000"/>
              </a:lnSpc>
              <a:spcBef>
                <a:spcPts val="1200"/>
              </a:spcBef>
              <a:spcAft>
                <a:spcPts val="60"/>
              </a:spcAft>
              <a:buNone/>
            </a:pPr>
            <a:endParaRPr lang="en-US" b="1" dirty="0">
              <a:solidFill>
                <a:schemeClr val="bg1"/>
              </a:solidFill>
            </a:endParaRPr>
          </a:p>
        </p:txBody>
      </p:sp>
      <p:sp>
        <p:nvSpPr>
          <p:cNvPr id="7" name="Rectangle 6">
            <a:extLst>
              <a:ext uri="{FF2B5EF4-FFF2-40B4-BE49-F238E27FC236}">
                <a16:creationId xmlns:a16="http://schemas.microsoft.com/office/drawing/2014/main" id="{E874D3E8-F858-C461-E97C-68927EB71CC6}"/>
              </a:ext>
            </a:extLst>
          </p:cNvPr>
          <p:cNvSpPr/>
          <p:nvPr userDrawn="1"/>
        </p:nvSpPr>
        <p:spPr>
          <a:xfrm>
            <a:off x="3707492" y="3038912"/>
            <a:ext cx="1743982" cy="1485470"/>
          </a:xfrm>
          <a:prstGeom prst="rect">
            <a:avLst/>
          </a:prstGeom>
          <a:solidFill>
            <a:schemeClr val="accent5"/>
          </a:solidFill>
          <a:ln w="4048" cap="flat">
            <a:noFill/>
            <a:prstDash val="solid"/>
            <a:miter/>
          </a:ln>
        </p:spPr>
        <p:txBody>
          <a:bodyPr lIns="164592" rtlCol="0" anchor="ctr">
            <a:noAutofit/>
          </a:bodyPr>
          <a:lstStyle/>
          <a:p>
            <a:pPr marL="0" indent="0">
              <a:lnSpc>
                <a:spcPct val="90000"/>
              </a:lnSpc>
              <a:spcBef>
                <a:spcPts val="1200"/>
              </a:spcBef>
              <a:spcAft>
                <a:spcPts val="60"/>
              </a:spcAft>
              <a:buNone/>
            </a:pPr>
            <a:endParaRPr lang="en-US" dirty="0">
              <a:solidFill>
                <a:schemeClr val="bg1"/>
              </a:solidFill>
            </a:endParaRPr>
          </a:p>
        </p:txBody>
      </p:sp>
      <p:sp>
        <p:nvSpPr>
          <p:cNvPr id="11" name="Rectangle 10">
            <a:extLst>
              <a:ext uri="{FF2B5EF4-FFF2-40B4-BE49-F238E27FC236}">
                <a16:creationId xmlns:a16="http://schemas.microsoft.com/office/drawing/2014/main" id="{5AE38164-6148-444B-7F01-D298BA0E2AB8}"/>
              </a:ext>
            </a:extLst>
          </p:cNvPr>
          <p:cNvSpPr/>
          <p:nvPr userDrawn="1"/>
        </p:nvSpPr>
        <p:spPr>
          <a:xfrm>
            <a:off x="5452154" y="4708229"/>
            <a:ext cx="1743982" cy="1485470"/>
          </a:xfrm>
          <a:prstGeom prst="rect">
            <a:avLst/>
          </a:prstGeom>
          <a:solidFill>
            <a:schemeClr val="bg2"/>
          </a:solidFill>
          <a:ln w="4048" cap="flat">
            <a:noFill/>
            <a:prstDash val="solid"/>
            <a:miter/>
          </a:ln>
        </p:spPr>
        <p:txBody>
          <a:bodyPr lIns="164592" rtlCol="0" anchor="ctr"/>
          <a:lstStyle/>
          <a:p>
            <a:pPr marL="0" indent="0">
              <a:lnSpc>
                <a:spcPct val="90000"/>
              </a:lnSpc>
              <a:spcBef>
                <a:spcPts val="1200"/>
              </a:spcBef>
              <a:spcAft>
                <a:spcPts val="60"/>
              </a:spcAft>
              <a:buNone/>
            </a:pPr>
            <a:endParaRPr lang="en-US" dirty="0">
              <a:solidFill>
                <a:schemeClr val="bg1"/>
              </a:solidFill>
            </a:endParaRPr>
          </a:p>
        </p:txBody>
      </p:sp>
      <p:sp>
        <p:nvSpPr>
          <p:cNvPr id="17" name="Picture Placeholder 122">
            <a:extLst>
              <a:ext uri="{FF2B5EF4-FFF2-40B4-BE49-F238E27FC236}">
                <a16:creationId xmlns:a16="http://schemas.microsoft.com/office/drawing/2014/main" id="{87D78755-2DCD-D8CC-0E1B-26B8798C9E36}"/>
              </a:ext>
            </a:extLst>
          </p:cNvPr>
          <p:cNvSpPr>
            <a:spLocks noGrp="1"/>
          </p:cNvSpPr>
          <p:nvPr>
            <p:ph type="pic" sz="quarter" idx="15"/>
          </p:nvPr>
        </p:nvSpPr>
        <p:spPr>
          <a:xfrm>
            <a:off x="3707498" y="1371575"/>
            <a:ext cx="3075236" cy="1485329"/>
          </a:xfrm>
          <a:solidFill>
            <a:schemeClr val="bg2"/>
          </a:solidFill>
        </p:spPr>
        <p:txBody>
          <a:bodyPr/>
          <a:lstStyle/>
          <a:p>
            <a:r>
              <a:rPr lang="en-US"/>
              <a:t>Click icon to add picture</a:t>
            </a:r>
            <a:endParaRPr lang="en-US" dirty="0"/>
          </a:p>
        </p:txBody>
      </p:sp>
      <p:sp>
        <p:nvSpPr>
          <p:cNvPr id="22" name="Text Placeholder 21">
            <a:extLst>
              <a:ext uri="{FF2B5EF4-FFF2-40B4-BE49-F238E27FC236}">
                <a16:creationId xmlns:a16="http://schemas.microsoft.com/office/drawing/2014/main" id="{46CF92BF-DF64-B705-2535-AE3730B97BF6}"/>
              </a:ext>
            </a:extLst>
          </p:cNvPr>
          <p:cNvSpPr>
            <a:spLocks noGrp="1"/>
          </p:cNvSpPr>
          <p:nvPr>
            <p:ph type="body" sz="quarter" idx="20" hasCustomPrompt="1"/>
          </p:nvPr>
        </p:nvSpPr>
        <p:spPr>
          <a:xfrm>
            <a:off x="1962830" y="1371005"/>
            <a:ext cx="1744662" cy="1485900"/>
          </a:xfrm>
        </p:spPr>
        <p:txBody>
          <a:bodyPr lIns="91440" tIns="182880" rIns="91440" bIns="182880">
            <a:noAutofit/>
          </a:bodyPr>
          <a:lstStyle>
            <a:lvl1pPr marL="0" indent="0" algn="l">
              <a:buNone/>
              <a:defRPr sz="1800" b="0">
                <a:solidFill>
                  <a:schemeClr val="tx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3" name="Text Placeholder 21">
            <a:extLst>
              <a:ext uri="{FF2B5EF4-FFF2-40B4-BE49-F238E27FC236}">
                <a16:creationId xmlns:a16="http://schemas.microsoft.com/office/drawing/2014/main" id="{310FC7CC-84CC-43A4-5964-07BD10E7DE25}"/>
              </a:ext>
            </a:extLst>
          </p:cNvPr>
          <p:cNvSpPr>
            <a:spLocks noGrp="1"/>
          </p:cNvSpPr>
          <p:nvPr>
            <p:ph type="body" sz="quarter" idx="21" hasCustomPrompt="1"/>
          </p:nvPr>
        </p:nvSpPr>
        <p:spPr>
          <a:xfrm>
            <a:off x="3707492" y="3038912"/>
            <a:ext cx="1744662" cy="1485900"/>
          </a:xfrm>
        </p:spPr>
        <p:txBody>
          <a:bodyPr lIns="91440" tIns="182880" rIns="91440" bIns="182880">
            <a:noAutofit/>
          </a:bodyPr>
          <a:lstStyle>
            <a:lvl1pPr marL="0" indent="0" algn="l">
              <a:buNone/>
              <a:defRPr sz="1800" b="0">
                <a:solidFill>
                  <a:schemeClr val="tx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4" name="Text Placeholder 21">
            <a:extLst>
              <a:ext uri="{FF2B5EF4-FFF2-40B4-BE49-F238E27FC236}">
                <a16:creationId xmlns:a16="http://schemas.microsoft.com/office/drawing/2014/main" id="{AD641646-00A1-FBA9-C51B-B35A8988EB0A}"/>
              </a:ext>
            </a:extLst>
          </p:cNvPr>
          <p:cNvSpPr>
            <a:spLocks noGrp="1"/>
          </p:cNvSpPr>
          <p:nvPr>
            <p:ph type="body" sz="quarter" idx="22" hasCustomPrompt="1"/>
          </p:nvPr>
        </p:nvSpPr>
        <p:spPr>
          <a:xfrm>
            <a:off x="5451474" y="4708229"/>
            <a:ext cx="1744662" cy="1485900"/>
          </a:xfrm>
        </p:spPr>
        <p:txBody>
          <a:bodyPr lIns="91440" tIns="182880" rIns="91440" bIns="182880">
            <a:noAutofit/>
          </a:bodyPr>
          <a:lstStyle>
            <a:lvl1pPr marL="0" indent="0" algn="l">
              <a:buNone/>
              <a:defRPr sz="1800" b="0">
                <a:solidFill>
                  <a:schemeClr val="tx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32" name="Picture Placeholder 122">
            <a:extLst>
              <a:ext uri="{FF2B5EF4-FFF2-40B4-BE49-F238E27FC236}">
                <a16:creationId xmlns:a16="http://schemas.microsoft.com/office/drawing/2014/main" id="{A646BC9C-4F8B-B5BA-4137-4E5CE8FA2E83}"/>
              </a:ext>
            </a:extLst>
          </p:cNvPr>
          <p:cNvSpPr>
            <a:spLocks noGrp="1"/>
          </p:cNvSpPr>
          <p:nvPr>
            <p:ph type="pic" sz="quarter" idx="23"/>
          </p:nvPr>
        </p:nvSpPr>
        <p:spPr>
          <a:xfrm>
            <a:off x="5451474" y="3039053"/>
            <a:ext cx="3075236" cy="1485329"/>
          </a:xfrm>
          <a:solidFill>
            <a:schemeClr val="bg2"/>
          </a:solidFill>
        </p:spPr>
        <p:txBody>
          <a:bodyPr/>
          <a:lstStyle/>
          <a:p>
            <a:r>
              <a:rPr lang="en-US"/>
              <a:t>Click icon to add picture</a:t>
            </a:r>
            <a:endParaRPr lang="en-US" dirty="0"/>
          </a:p>
        </p:txBody>
      </p:sp>
      <p:sp>
        <p:nvSpPr>
          <p:cNvPr id="33" name="Picture Placeholder 122">
            <a:extLst>
              <a:ext uri="{FF2B5EF4-FFF2-40B4-BE49-F238E27FC236}">
                <a16:creationId xmlns:a16="http://schemas.microsoft.com/office/drawing/2014/main" id="{30C68DC1-70B2-C7B0-A2FE-80122E4F85AF}"/>
              </a:ext>
            </a:extLst>
          </p:cNvPr>
          <p:cNvSpPr>
            <a:spLocks noGrp="1"/>
          </p:cNvSpPr>
          <p:nvPr>
            <p:ph type="pic" sz="quarter" idx="24"/>
          </p:nvPr>
        </p:nvSpPr>
        <p:spPr>
          <a:xfrm>
            <a:off x="7196136" y="4707799"/>
            <a:ext cx="3075236" cy="1485329"/>
          </a:xfrm>
          <a:solidFill>
            <a:schemeClr val="bg2"/>
          </a:solidFill>
        </p:spPr>
        <p:txBody>
          <a:bodyPr/>
          <a:lstStyle/>
          <a:p>
            <a:r>
              <a:rPr lang="en-US"/>
              <a:t>Click icon to add picture</a:t>
            </a:r>
            <a:endParaRPr lang="en-US" dirty="0"/>
          </a:p>
        </p:txBody>
      </p:sp>
    </p:spTree>
    <p:extLst>
      <p:ext uri="{BB962C8B-B14F-4D97-AF65-F5344CB8AC3E}">
        <p14:creationId xmlns:p14="http://schemas.microsoft.com/office/powerpoint/2010/main" val="17830676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Agenda">
    <p:spTree>
      <p:nvGrpSpPr>
        <p:cNvPr id="1" name=""/>
        <p:cNvGrpSpPr/>
        <p:nvPr/>
      </p:nvGrpSpPr>
      <p:grpSpPr>
        <a:xfrm>
          <a:off x="0" y="0"/>
          <a:ext cx="0" cy="0"/>
          <a:chOff x="0" y="0"/>
          <a:chExt cx="0" cy="0"/>
        </a:xfrm>
      </p:grpSpPr>
      <p:sp>
        <p:nvSpPr>
          <p:cNvPr id="124" name="Freeform 123">
            <a:extLst>
              <a:ext uri="{FF2B5EF4-FFF2-40B4-BE49-F238E27FC236}">
                <a16:creationId xmlns:a16="http://schemas.microsoft.com/office/drawing/2014/main" id="{14819B2D-3933-9761-A0E0-F8A47EFAE83C}"/>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tx1"/>
          </a:solidFill>
          <a:ln w="0" cap="flat">
            <a:noFill/>
            <a:prstDash val="solid"/>
            <a:miter/>
          </a:ln>
        </p:spPr>
        <p:txBody>
          <a:bodyPr rtlCol="0" anchor="ctr"/>
          <a:lstStyle/>
          <a:p>
            <a:endParaRPr lang="en-US"/>
          </a:p>
        </p:txBody>
      </p:sp>
      <p:sp>
        <p:nvSpPr>
          <p:cNvPr id="4" name="Rectangle 6">
            <a:extLst>
              <a:ext uri="{FF2B5EF4-FFF2-40B4-BE49-F238E27FC236}">
                <a16:creationId xmlns:a16="http://schemas.microsoft.com/office/drawing/2014/main" id="{DAF7721B-92F3-10FF-5A89-459D1C6BA969}"/>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pic>
        <p:nvPicPr>
          <p:cNvPr id="3" name="Graphic 2">
            <a:extLst>
              <a:ext uri="{FF2B5EF4-FFF2-40B4-BE49-F238E27FC236}">
                <a16:creationId xmlns:a16="http://schemas.microsoft.com/office/drawing/2014/main" id="{0FD5FAFE-F099-74C8-600F-3FEE5ACA26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14693" y="6431818"/>
            <a:ext cx="1188988" cy="285824"/>
          </a:xfrm>
          <a:prstGeom prst="rect">
            <a:avLst/>
          </a:prstGeom>
        </p:spPr>
      </p:pic>
      <p:sp>
        <p:nvSpPr>
          <p:cNvPr id="9" name="Title 1">
            <a:extLst>
              <a:ext uri="{FF2B5EF4-FFF2-40B4-BE49-F238E27FC236}">
                <a16:creationId xmlns:a16="http://schemas.microsoft.com/office/drawing/2014/main" id="{F127BAF7-7A03-B6B3-4688-2EC146E8747D}"/>
              </a:ext>
            </a:extLst>
          </p:cNvPr>
          <p:cNvSpPr>
            <a:spLocks noGrp="1"/>
          </p:cNvSpPr>
          <p:nvPr>
            <p:ph type="title" hasCustomPrompt="1"/>
          </p:nvPr>
        </p:nvSpPr>
        <p:spPr>
          <a:xfrm>
            <a:off x="314692" y="365125"/>
            <a:ext cx="11492432" cy="886397"/>
          </a:xfrm>
        </p:spPr>
        <p:txBody>
          <a:bodyPr>
            <a:noAutofit/>
          </a:bodyPr>
          <a:lstStyle>
            <a:lvl1pPr>
              <a:defRPr>
                <a:solidFill>
                  <a:schemeClr val="bg1"/>
                </a:solidFill>
              </a:defRPr>
            </a:lvl1pPr>
          </a:lstStyle>
          <a:p>
            <a:r>
              <a:rPr lang="en-US" dirty="0"/>
              <a:t>One-sentence headline with the main takeaway message </a:t>
            </a:r>
            <a:br>
              <a:rPr lang="en-US" dirty="0"/>
            </a:br>
            <a:r>
              <a:rPr lang="en-US" dirty="0"/>
              <a:t>for the slide; no longer than two lines</a:t>
            </a:r>
          </a:p>
        </p:txBody>
      </p:sp>
      <p:grpSp>
        <p:nvGrpSpPr>
          <p:cNvPr id="16" name="Group 15">
            <a:extLst>
              <a:ext uri="{FF2B5EF4-FFF2-40B4-BE49-F238E27FC236}">
                <a16:creationId xmlns:a16="http://schemas.microsoft.com/office/drawing/2014/main" id="{515008AE-AF98-3C15-B8F6-60A18A5008F0}"/>
              </a:ext>
            </a:extLst>
          </p:cNvPr>
          <p:cNvGrpSpPr/>
          <p:nvPr userDrawn="1"/>
        </p:nvGrpSpPr>
        <p:grpSpPr>
          <a:xfrm>
            <a:off x="2203979" y="1585463"/>
            <a:ext cx="7815843" cy="4246358"/>
            <a:chOff x="780349" y="1433063"/>
            <a:chExt cx="7815843" cy="4246358"/>
          </a:xfrm>
        </p:grpSpPr>
        <p:sp>
          <p:nvSpPr>
            <p:cNvPr id="2" name="Rectangle 1">
              <a:extLst>
                <a:ext uri="{FF2B5EF4-FFF2-40B4-BE49-F238E27FC236}">
                  <a16:creationId xmlns:a16="http://schemas.microsoft.com/office/drawing/2014/main" id="{87F43B96-1CD3-BB77-5F30-8B178FE868E5}"/>
                </a:ext>
              </a:extLst>
            </p:cNvPr>
            <p:cNvSpPr/>
            <p:nvPr userDrawn="1"/>
          </p:nvSpPr>
          <p:spPr>
            <a:xfrm>
              <a:off x="780349" y="1434305"/>
              <a:ext cx="2274349" cy="1959750"/>
            </a:xfrm>
            <a:prstGeom prst="rect">
              <a:avLst/>
            </a:prstGeom>
            <a:solidFill>
              <a:schemeClr val="accent6"/>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panose="02000000000000000000" pitchFamily="2" charset="0"/>
                <a:ea typeface="Roboto" panose="02000000000000000000" pitchFamily="2" charset="0"/>
              </a:endParaRPr>
            </a:p>
          </p:txBody>
        </p:sp>
        <p:sp>
          <p:nvSpPr>
            <p:cNvPr id="6" name="Rectangle 5">
              <a:extLst>
                <a:ext uri="{FF2B5EF4-FFF2-40B4-BE49-F238E27FC236}">
                  <a16:creationId xmlns:a16="http://schemas.microsoft.com/office/drawing/2014/main" id="{61760AC7-AF8F-5A64-B770-6C66D6024108}"/>
                </a:ext>
              </a:extLst>
            </p:cNvPr>
            <p:cNvSpPr/>
            <p:nvPr userDrawn="1"/>
          </p:nvSpPr>
          <p:spPr>
            <a:xfrm>
              <a:off x="780349" y="3719671"/>
              <a:ext cx="2274349" cy="1959750"/>
            </a:xfrm>
            <a:prstGeom prst="rect">
              <a:avLst/>
            </a:prstGeom>
            <a:solidFill>
              <a:schemeClr val="accent3"/>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panose="02000000000000000000" pitchFamily="2" charset="0"/>
                <a:ea typeface="Roboto" panose="02000000000000000000" pitchFamily="2" charset="0"/>
              </a:endParaRPr>
            </a:p>
          </p:txBody>
        </p:sp>
        <p:sp>
          <p:nvSpPr>
            <p:cNvPr id="8" name="Rectangle 7">
              <a:extLst>
                <a:ext uri="{FF2B5EF4-FFF2-40B4-BE49-F238E27FC236}">
                  <a16:creationId xmlns:a16="http://schemas.microsoft.com/office/drawing/2014/main" id="{DDBE7F3B-47B0-5A09-31F2-EFD376D51B9B}"/>
                </a:ext>
              </a:extLst>
            </p:cNvPr>
            <p:cNvSpPr/>
            <p:nvPr userDrawn="1"/>
          </p:nvSpPr>
          <p:spPr>
            <a:xfrm>
              <a:off x="3551096" y="1433063"/>
              <a:ext cx="2274349" cy="1959750"/>
            </a:xfrm>
            <a:prstGeom prst="rect">
              <a:avLst/>
            </a:prstGeom>
            <a:solidFill>
              <a:schemeClr val="tx2"/>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a:ea typeface="Roboto"/>
                <a:cs typeface="Roboto"/>
              </a:endParaRPr>
            </a:p>
          </p:txBody>
        </p:sp>
        <p:sp>
          <p:nvSpPr>
            <p:cNvPr id="10" name="Rectangle 9">
              <a:extLst>
                <a:ext uri="{FF2B5EF4-FFF2-40B4-BE49-F238E27FC236}">
                  <a16:creationId xmlns:a16="http://schemas.microsoft.com/office/drawing/2014/main" id="{4E3299A0-BDBF-BE28-862B-C422B176BE66}"/>
                </a:ext>
              </a:extLst>
            </p:cNvPr>
            <p:cNvSpPr/>
            <p:nvPr userDrawn="1"/>
          </p:nvSpPr>
          <p:spPr>
            <a:xfrm>
              <a:off x="3551096" y="3718429"/>
              <a:ext cx="2274349" cy="1959750"/>
            </a:xfrm>
            <a:prstGeom prst="rect">
              <a:avLst/>
            </a:prstGeom>
            <a:solidFill>
              <a:schemeClr val="accent4"/>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a:ea typeface="Roboto"/>
                <a:cs typeface="Roboto"/>
              </a:endParaRPr>
            </a:p>
          </p:txBody>
        </p:sp>
        <p:sp>
          <p:nvSpPr>
            <p:cNvPr id="12" name="Rectangle 11">
              <a:extLst>
                <a:ext uri="{FF2B5EF4-FFF2-40B4-BE49-F238E27FC236}">
                  <a16:creationId xmlns:a16="http://schemas.microsoft.com/office/drawing/2014/main" id="{5B44CB34-5815-9A8C-3063-E7BF4F2B5C38}"/>
                </a:ext>
              </a:extLst>
            </p:cNvPr>
            <p:cNvSpPr/>
            <p:nvPr userDrawn="1"/>
          </p:nvSpPr>
          <p:spPr>
            <a:xfrm>
              <a:off x="6321843" y="1433063"/>
              <a:ext cx="2274349" cy="1959750"/>
            </a:xfrm>
            <a:prstGeom prst="rect">
              <a:avLst/>
            </a:prstGeom>
            <a:solidFill>
              <a:schemeClr val="accent1"/>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a:ea typeface="Roboto"/>
                <a:cs typeface="Roboto"/>
              </a:endParaRPr>
            </a:p>
          </p:txBody>
        </p:sp>
        <p:sp>
          <p:nvSpPr>
            <p:cNvPr id="13" name="Rectangle 12">
              <a:extLst>
                <a:ext uri="{FF2B5EF4-FFF2-40B4-BE49-F238E27FC236}">
                  <a16:creationId xmlns:a16="http://schemas.microsoft.com/office/drawing/2014/main" id="{1731E52F-E701-6AAC-9BB9-51A5A8FB84A9}"/>
                </a:ext>
              </a:extLst>
            </p:cNvPr>
            <p:cNvSpPr/>
            <p:nvPr userDrawn="1"/>
          </p:nvSpPr>
          <p:spPr>
            <a:xfrm>
              <a:off x="6321843" y="3718429"/>
              <a:ext cx="2274349" cy="1959750"/>
            </a:xfrm>
            <a:prstGeom prst="rect">
              <a:avLst/>
            </a:prstGeom>
            <a:solidFill>
              <a:schemeClr val="accent5"/>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kumimoji="0" lang="en-US" b="1" i="0" u="none" strike="noStrike" kern="1200" cap="none" spc="0" normalizeH="0" baseline="0" noProof="0" dirty="0">
                <a:ln>
                  <a:noFill/>
                </a:ln>
                <a:solidFill>
                  <a:schemeClr val="bg1"/>
                </a:solidFill>
                <a:effectLst/>
                <a:uLnTx/>
                <a:uFillTx/>
                <a:latin typeface="Roboto" panose="02000000000000000000" pitchFamily="2" charset="0"/>
                <a:ea typeface="Roboto" panose="02000000000000000000" pitchFamily="2" charset="0"/>
                <a:cs typeface="Arial"/>
              </a:endParaRPr>
            </a:p>
          </p:txBody>
        </p:sp>
      </p:grpSp>
      <p:sp>
        <p:nvSpPr>
          <p:cNvPr id="18" name="Text Placeholder 21">
            <a:extLst>
              <a:ext uri="{FF2B5EF4-FFF2-40B4-BE49-F238E27FC236}">
                <a16:creationId xmlns:a16="http://schemas.microsoft.com/office/drawing/2014/main" id="{36171ABC-66DF-F07C-D046-54184D515FF7}"/>
              </a:ext>
            </a:extLst>
          </p:cNvPr>
          <p:cNvSpPr>
            <a:spLocks noGrp="1"/>
          </p:cNvSpPr>
          <p:nvPr>
            <p:ph type="body" sz="quarter" idx="20" hasCustomPrompt="1"/>
          </p:nvPr>
        </p:nvSpPr>
        <p:spPr>
          <a:xfrm>
            <a:off x="2236835" y="1608129"/>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19" name="Text Placeholder 21">
            <a:extLst>
              <a:ext uri="{FF2B5EF4-FFF2-40B4-BE49-F238E27FC236}">
                <a16:creationId xmlns:a16="http://schemas.microsoft.com/office/drawing/2014/main" id="{2EB4EF4A-3E01-9D6A-F89D-A57C7AC8A6CE}"/>
              </a:ext>
            </a:extLst>
          </p:cNvPr>
          <p:cNvSpPr>
            <a:spLocks noGrp="1"/>
          </p:cNvSpPr>
          <p:nvPr>
            <p:ph type="body" sz="quarter" idx="21" hasCustomPrompt="1"/>
          </p:nvPr>
        </p:nvSpPr>
        <p:spPr>
          <a:xfrm>
            <a:off x="4978495" y="1608129"/>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0" name="Text Placeholder 21">
            <a:extLst>
              <a:ext uri="{FF2B5EF4-FFF2-40B4-BE49-F238E27FC236}">
                <a16:creationId xmlns:a16="http://schemas.microsoft.com/office/drawing/2014/main" id="{1C98F391-58FB-C7BD-2E51-C4161A820F23}"/>
              </a:ext>
            </a:extLst>
          </p:cNvPr>
          <p:cNvSpPr>
            <a:spLocks noGrp="1"/>
          </p:cNvSpPr>
          <p:nvPr>
            <p:ph type="body" sz="quarter" idx="22" hasCustomPrompt="1"/>
          </p:nvPr>
        </p:nvSpPr>
        <p:spPr>
          <a:xfrm>
            <a:off x="7781709" y="1608129"/>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5" name="Text Placeholder 21">
            <a:extLst>
              <a:ext uri="{FF2B5EF4-FFF2-40B4-BE49-F238E27FC236}">
                <a16:creationId xmlns:a16="http://schemas.microsoft.com/office/drawing/2014/main" id="{BDF0FE2A-B105-04D8-2B46-0789A9563311}"/>
              </a:ext>
            </a:extLst>
          </p:cNvPr>
          <p:cNvSpPr>
            <a:spLocks noGrp="1"/>
          </p:cNvSpPr>
          <p:nvPr>
            <p:ph type="body" sz="quarter" idx="24" hasCustomPrompt="1"/>
          </p:nvPr>
        </p:nvSpPr>
        <p:spPr>
          <a:xfrm>
            <a:off x="2236835" y="3893496"/>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6" name="Text Placeholder 21">
            <a:extLst>
              <a:ext uri="{FF2B5EF4-FFF2-40B4-BE49-F238E27FC236}">
                <a16:creationId xmlns:a16="http://schemas.microsoft.com/office/drawing/2014/main" id="{1569E2C5-E294-39CA-368B-18D97DE1FFA4}"/>
              </a:ext>
            </a:extLst>
          </p:cNvPr>
          <p:cNvSpPr>
            <a:spLocks noGrp="1"/>
          </p:cNvSpPr>
          <p:nvPr>
            <p:ph type="body" sz="quarter" idx="25" hasCustomPrompt="1"/>
          </p:nvPr>
        </p:nvSpPr>
        <p:spPr>
          <a:xfrm>
            <a:off x="4978495" y="3893496"/>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7" name="Text Placeholder 21">
            <a:extLst>
              <a:ext uri="{FF2B5EF4-FFF2-40B4-BE49-F238E27FC236}">
                <a16:creationId xmlns:a16="http://schemas.microsoft.com/office/drawing/2014/main" id="{C88C4F21-87EB-A333-00CB-B3AC5AA1D158}"/>
              </a:ext>
            </a:extLst>
          </p:cNvPr>
          <p:cNvSpPr>
            <a:spLocks noGrp="1"/>
          </p:cNvSpPr>
          <p:nvPr>
            <p:ph type="body" sz="quarter" idx="26" hasCustomPrompt="1"/>
          </p:nvPr>
        </p:nvSpPr>
        <p:spPr>
          <a:xfrm>
            <a:off x="7781709" y="3893496"/>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Tree>
    <p:extLst>
      <p:ext uri="{BB962C8B-B14F-4D97-AF65-F5344CB8AC3E}">
        <p14:creationId xmlns:p14="http://schemas.microsoft.com/office/powerpoint/2010/main" val="1238178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Agenda">
    <p:spTree>
      <p:nvGrpSpPr>
        <p:cNvPr id="1" name=""/>
        <p:cNvGrpSpPr/>
        <p:nvPr/>
      </p:nvGrpSpPr>
      <p:grpSpPr>
        <a:xfrm>
          <a:off x="0" y="0"/>
          <a:ext cx="0" cy="0"/>
          <a:chOff x="0" y="0"/>
          <a:chExt cx="0" cy="0"/>
        </a:xfrm>
      </p:grpSpPr>
      <p:sp>
        <p:nvSpPr>
          <p:cNvPr id="124" name="Freeform 123">
            <a:extLst>
              <a:ext uri="{FF2B5EF4-FFF2-40B4-BE49-F238E27FC236}">
                <a16:creationId xmlns:a16="http://schemas.microsoft.com/office/drawing/2014/main" id="{14819B2D-3933-9761-A0E0-F8A47EFAE83C}"/>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tx1"/>
          </a:solidFill>
          <a:ln w="0" cap="flat">
            <a:noFill/>
            <a:prstDash val="solid"/>
            <a:miter/>
          </a:ln>
        </p:spPr>
        <p:txBody>
          <a:bodyPr rtlCol="0" anchor="ctr"/>
          <a:lstStyle/>
          <a:p>
            <a:endParaRPr lang="en-US"/>
          </a:p>
        </p:txBody>
      </p:sp>
      <p:sp>
        <p:nvSpPr>
          <p:cNvPr id="4" name="Rectangle 6">
            <a:extLst>
              <a:ext uri="{FF2B5EF4-FFF2-40B4-BE49-F238E27FC236}">
                <a16:creationId xmlns:a16="http://schemas.microsoft.com/office/drawing/2014/main" id="{DAF7721B-92F3-10FF-5A89-459D1C6BA969}"/>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000" smtClean="0">
                <a:solidFill>
                  <a:schemeClr val="bg1"/>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000" dirty="0">
              <a:solidFill>
                <a:schemeClr val="bg1"/>
              </a:solidFill>
              <a:latin typeface="Roboto" panose="02000000000000000000" pitchFamily="2" charset="0"/>
              <a:ea typeface="Roboto" panose="02000000000000000000" pitchFamily="2" charset="0"/>
              <a:cs typeface="Times New Roman" panose="02020603050405020304" pitchFamily="18" charset="0"/>
            </a:endParaRPr>
          </a:p>
        </p:txBody>
      </p:sp>
      <p:pic>
        <p:nvPicPr>
          <p:cNvPr id="3" name="Graphic 2">
            <a:extLst>
              <a:ext uri="{FF2B5EF4-FFF2-40B4-BE49-F238E27FC236}">
                <a16:creationId xmlns:a16="http://schemas.microsoft.com/office/drawing/2014/main" id="{0FD5FAFE-F099-74C8-600F-3FEE5ACA26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14693" y="6431818"/>
            <a:ext cx="1188988" cy="285824"/>
          </a:xfrm>
          <a:prstGeom prst="rect">
            <a:avLst/>
          </a:prstGeom>
        </p:spPr>
      </p:pic>
      <p:sp>
        <p:nvSpPr>
          <p:cNvPr id="9" name="Title 1">
            <a:extLst>
              <a:ext uri="{FF2B5EF4-FFF2-40B4-BE49-F238E27FC236}">
                <a16:creationId xmlns:a16="http://schemas.microsoft.com/office/drawing/2014/main" id="{F127BAF7-7A03-B6B3-4688-2EC146E8747D}"/>
              </a:ext>
            </a:extLst>
          </p:cNvPr>
          <p:cNvSpPr>
            <a:spLocks noGrp="1"/>
          </p:cNvSpPr>
          <p:nvPr>
            <p:ph type="title" hasCustomPrompt="1"/>
          </p:nvPr>
        </p:nvSpPr>
        <p:spPr>
          <a:xfrm>
            <a:off x="314692" y="365125"/>
            <a:ext cx="11492432" cy="886397"/>
          </a:xfrm>
        </p:spPr>
        <p:txBody>
          <a:bodyPr>
            <a:noAutofit/>
          </a:bodyPr>
          <a:lstStyle>
            <a:lvl1pPr>
              <a:defRPr>
                <a:solidFill>
                  <a:schemeClr val="bg1"/>
                </a:solidFill>
              </a:defRPr>
            </a:lvl1pPr>
          </a:lstStyle>
          <a:p>
            <a:r>
              <a:rPr lang="en-US" dirty="0"/>
              <a:t>One-sentence headline with the main takeaway message </a:t>
            </a:r>
            <a:br>
              <a:rPr lang="en-US" dirty="0"/>
            </a:br>
            <a:r>
              <a:rPr lang="en-US" dirty="0"/>
              <a:t>for the slide; no longer than two lines</a:t>
            </a:r>
          </a:p>
        </p:txBody>
      </p:sp>
      <p:grpSp>
        <p:nvGrpSpPr>
          <p:cNvPr id="16" name="Group 15">
            <a:extLst>
              <a:ext uri="{FF2B5EF4-FFF2-40B4-BE49-F238E27FC236}">
                <a16:creationId xmlns:a16="http://schemas.microsoft.com/office/drawing/2014/main" id="{515008AE-AF98-3C15-B8F6-60A18A5008F0}"/>
              </a:ext>
            </a:extLst>
          </p:cNvPr>
          <p:cNvGrpSpPr/>
          <p:nvPr userDrawn="1"/>
        </p:nvGrpSpPr>
        <p:grpSpPr>
          <a:xfrm>
            <a:off x="798513" y="1585463"/>
            <a:ext cx="10594975" cy="4267783"/>
            <a:chOff x="780349" y="1433063"/>
            <a:chExt cx="10594975" cy="4267783"/>
          </a:xfrm>
        </p:grpSpPr>
        <p:sp>
          <p:nvSpPr>
            <p:cNvPr id="2" name="Rectangle 1">
              <a:extLst>
                <a:ext uri="{FF2B5EF4-FFF2-40B4-BE49-F238E27FC236}">
                  <a16:creationId xmlns:a16="http://schemas.microsoft.com/office/drawing/2014/main" id="{87F43B96-1CD3-BB77-5F30-8B178FE868E5}"/>
                </a:ext>
              </a:extLst>
            </p:cNvPr>
            <p:cNvSpPr/>
            <p:nvPr userDrawn="1"/>
          </p:nvSpPr>
          <p:spPr>
            <a:xfrm>
              <a:off x="780349" y="1434305"/>
              <a:ext cx="2274349" cy="1959750"/>
            </a:xfrm>
            <a:prstGeom prst="rect">
              <a:avLst/>
            </a:prstGeom>
            <a:solidFill>
              <a:schemeClr val="accent6"/>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panose="02000000000000000000" pitchFamily="2" charset="0"/>
                <a:ea typeface="Roboto" panose="02000000000000000000" pitchFamily="2" charset="0"/>
              </a:endParaRPr>
            </a:p>
          </p:txBody>
        </p:sp>
        <p:sp>
          <p:nvSpPr>
            <p:cNvPr id="6" name="Rectangle 5">
              <a:extLst>
                <a:ext uri="{FF2B5EF4-FFF2-40B4-BE49-F238E27FC236}">
                  <a16:creationId xmlns:a16="http://schemas.microsoft.com/office/drawing/2014/main" id="{61760AC7-AF8F-5A64-B770-6C66D6024108}"/>
                </a:ext>
              </a:extLst>
            </p:cNvPr>
            <p:cNvSpPr/>
            <p:nvPr userDrawn="1"/>
          </p:nvSpPr>
          <p:spPr>
            <a:xfrm>
              <a:off x="780349" y="3719671"/>
              <a:ext cx="2274349" cy="1959750"/>
            </a:xfrm>
            <a:prstGeom prst="rect">
              <a:avLst/>
            </a:prstGeom>
            <a:solidFill>
              <a:schemeClr val="accent3"/>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panose="02000000000000000000" pitchFamily="2" charset="0"/>
                <a:ea typeface="Roboto" panose="02000000000000000000" pitchFamily="2" charset="0"/>
              </a:endParaRPr>
            </a:p>
          </p:txBody>
        </p:sp>
        <p:sp>
          <p:nvSpPr>
            <p:cNvPr id="8" name="Rectangle 7">
              <a:extLst>
                <a:ext uri="{FF2B5EF4-FFF2-40B4-BE49-F238E27FC236}">
                  <a16:creationId xmlns:a16="http://schemas.microsoft.com/office/drawing/2014/main" id="{DDBE7F3B-47B0-5A09-31F2-EFD376D51B9B}"/>
                </a:ext>
              </a:extLst>
            </p:cNvPr>
            <p:cNvSpPr/>
            <p:nvPr userDrawn="1"/>
          </p:nvSpPr>
          <p:spPr>
            <a:xfrm>
              <a:off x="3551096" y="1433063"/>
              <a:ext cx="2274349" cy="1959750"/>
            </a:xfrm>
            <a:prstGeom prst="rect">
              <a:avLst/>
            </a:prstGeom>
            <a:solidFill>
              <a:schemeClr val="tx2"/>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a:ea typeface="Roboto"/>
                <a:cs typeface="Roboto"/>
              </a:endParaRPr>
            </a:p>
          </p:txBody>
        </p:sp>
        <p:sp>
          <p:nvSpPr>
            <p:cNvPr id="10" name="Rectangle 9">
              <a:extLst>
                <a:ext uri="{FF2B5EF4-FFF2-40B4-BE49-F238E27FC236}">
                  <a16:creationId xmlns:a16="http://schemas.microsoft.com/office/drawing/2014/main" id="{4E3299A0-BDBF-BE28-862B-C422B176BE66}"/>
                </a:ext>
              </a:extLst>
            </p:cNvPr>
            <p:cNvSpPr/>
            <p:nvPr userDrawn="1"/>
          </p:nvSpPr>
          <p:spPr>
            <a:xfrm>
              <a:off x="3551096" y="3718429"/>
              <a:ext cx="2274349" cy="1959750"/>
            </a:xfrm>
            <a:prstGeom prst="rect">
              <a:avLst/>
            </a:prstGeom>
            <a:solidFill>
              <a:schemeClr val="accent4"/>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a:ea typeface="Roboto"/>
                <a:cs typeface="Roboto"/>
              </a:endParaRPr>
            </a:p>
          </p:txBody>
        </p:sp>
        <p:sp>
          <p:nvSpPr>
            <p:cNvPr id="12" name="Rectangle 11">
              <a:extLst>
                <a:ext uri="{FF2B5EF4-FFF2-40B4-BE49-F238E27FC236}">
                  <a16:creationId xmlns:a16="http://schemas.microsoft.com/office/drawing/2014/main" id="{5B44CB34-5815-9A8C-3063-E7BF4F2B5C38}"/>
                </a:ext>
              </a:extLst>
            </p:cNvPr>
            <p:cNvSpPr/>
            <p:nvPr userDrawn="1"/>
          </p:nvSpPr>
          <p:spPr>
            <a:xfrm>
              <a:off x="6321843" y="1433063"/>
              <a:ext cx="2274349" cy="1959750"/>
            </a:xfrm>
            <a:prstGeom prst="rect">
              <a:avLst/>
            </a:prstGeom>
            <a:solidFill>
              <a:schemeClr val="accent1"/>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lang="en-US" dirty="0">
                <a:solidFill>
                  <a:schemeClr val="bg1"/>
                </a:solidFill>
                <a:latin typeface="Roboto"/>
                <a:ea typeface="Roboto"/>
                <a:cs typeface="Roboto"/>
              </a:endParaRPr>
            </a:p>
          </p:txBody>
        </p:sp>
        <p:sp>
          <p:nvSpPr>
            <p:cNvPr id="13" name="Rectangle 12">
              <a:extLst>
                <a:ext uri="{FF2B5EF4-FFF2-40B4-BE49-F238E27FC236}">
                  <a16:creationId xmlns:a16="http://schemas.microsoft.com/office/drawing/2014/main" id="{1731E52F-E701-6AAC-9BB9-51A5A8FB84A9}"/>
                </a:ext>
              </a:extLst>
            </p:cNvPr>
            <p:cNvSpPr/>
            <p:nvPr userDrawn="1"/>
          </p:nvSpPr>
          <p:spPr>
            <a:xfrm>
              <a:off x="6321843" y="3718429"/>
              <a:ext cx="2274349" cy="1959750"/>
            </a:xfrm>
            <a:prstGeom prst="rect">
              <a:avLst/>
            </a:prstGeom>
            <a:solidFill>
              <a:schemeClr val="accent5"/>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kumimoji="0" lang="en-US" b="1" i="0" u="none" strike="noStrike" kern="1200" cap="none" spc="0" normalizeH="0" baseline="0" noProof="0" dirty="0">
                <a:ln>
                  <a:noFill/>
                </a:ln>
                <a:solidFill>
                  <a:schemeClr val="bg1"/>
                </a:solidFill>
                <a:effectLst/>
                <a:uLnTx/>
                <a:uFillTx/>
                <a:latin typeface="Roboto" panose="02000000000000000000" pitchFamily="2" charset="0"/>
                <a:ea typeface="Roboto" panose="02000000000000000000" pitchFamily="2" charset="0"/>
                <a:cs typeface="Arial"/>
              </a:endParaRPr>
            </a:p>
          </p:txBody>
        </p:sp>
        <p:sp>
          <p:nvSpPr>
            <p:cNvPr id="14" name="Rectangle 13">
              <a:extLst>
                <a:ext uri="{FF2B5EF4-FFF2-40B4-BE49-F238E27FC236}">
                  <a16:creationId xmlns:a16="http://schemas.microsoft.com/office/drawing/2014/main" id="{CECAE9AC-EFB1-7E73-0ED8-BC44CB185878}"/>
                </a:ext>
              </a:extLst>
            </p:cNvPr>
            <p:cNvSpPr/>
            <p:nvPr userDrawn="1"/>
          </p:nvSpPr>
          <p:spPr>
            <a:xfrm>
              <a:off x="9100975" y="1455730"/>
              <a:ext cx="2274349" cy="1959750"/>
            </a:xfrm>
            <a:prstGeom prst="rect">
              <a:avLst/>
            </a:prstGeom>
            <a:solidFill>
              <a:schemeClr val="accent2"/>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kumimoji="0" lang="en-US" b="1" i="0" u="none" strike="noStrike" kern="1200" cap="none" spc="0" normalizeH="0" baseline="0" noProof="0" dirty="0">
                <a:ln>
                  <a:noFill/>
                </a:ln>
                <a:solidFill>
                  <a:schemeClr val="bg1"/>
                </a:solidFill>
                <a:effectLst/>
                <a:uLnTx/>
                <a:uFillTx/>
                <a:latin typeface="Roboto" panose="02000000000000000000" pitchFamily="2" charset="0"/>
                <a:ea typeface="Roboto" panose="02000000000000000000" pitchFamily="2" charset="0"/>
                <a:cs typeface="Arial"/>
              </a:endParaRPr>
            </a:p>
          </p:txBody>
        </p:sp>
        <p:sp>
          <p:nvSpPr>
            <p:cNvPr id="15" name="Rectangle 14">
              <a:extLst>
                <a:ext uri="{FF2B5EF4-FFF2-40B4-BE49-F238E27FC236}">
                  <a16:creationId xmlns:a16="http://schemas.microsoft.com/office/drawing/2014/main" id="{3412171C-E3F5-2AAE-0D75-3994A247F379}"/>
                </a:ext>
              </a:extLst>
            </p:cNvPr>
            <p:cNvSpPr/>
            <p:nvPr userDrawn="1"/>
          </p:nvSpPr>
          <p:spPr>
            <a:xfrm>
              <a:off x="9100975" y="3741096"/>
              <a:ext cx="2274349" cy="1959750"/>
            </a:xfrm>
            <a:prstGeom prst="rect">
              <a:avLst/>
            </a:prstGeom>
            <a:solidFill>
              <a:schemeClr val="accent6">
                <a:lumMod val="75000"/>
              </a:schemeClr>
            </a:solidFill>
            <a:ln w="6186" cap="flat">
              <a:noFill/>
              <a:prstDash val="solid"/>
              <a:miter/>
            </a:ln>
          </p:spPr>
          <p:txBody>
            <a:bodyPr lIns="182880" tIns="91440" rIns="182880" bIns="91440" rtlCol="0" anchor="ctr"/>
            <a:lstStyle/>
            <a:p>
              <a:pPr algn="ctr">
                <a:lnSpc>
                  <a:spcPct val="90000"/>
                </a:lnSpc>
                <a:spcBef>
                  <a:spcPts val="1200"/>
                </a:spcBef>
                <a:spcAft>
                  <a:spcPts val="60"/>
                </a:spcAft>
              </a:pPr>
              <a:endParaRPr kumimoji="0" lang="en-US" b="1" i="0" u="none" strike="noStrike" kern="1200" cap="none" spc="0" normalizeH="0" baseline="0" noProof="0" dirty="0">
                <a:ln>
                  <a:noFill/>
                </a:ln>
                <a:solidFill>
                  <a:schemeClr val="bg1"/>
                </a:solidFill>
                <a:effectLst/>
                <a:uLnTx/>
                <a:uFillTx/>
                <a:latin typeface="Roboto"/>
                <a:ea typeface="Roboto"/>
                <a:cs typeface="Roboto"/>
              </a:endParaRPr>
            </a:p>
          </p:txBody>
        </p:sp>
      </p:grpSp>
      <p:sp>
        <p:nvSpPr>
          <p:cNvPr id="18" name="Text Placeholder 21">
            <a:extLst>
              <a:ext uri="{FF2B5EF4-FFF2-40B4-BE49-F238E27FC236}">
                <a16:creationId xmlns:a16="http://schemas.microsoft.com/office/drawing/2014/main" id="{36171ABC-66DF-F07C-D046-54184D515FF7}"/>
              </a:ext>
            </a:extLst>
          </p:cNvPr>
          <p:cNvSpPr>
            <a:spLocks noGrp="1"/>
          </p:cNvSpPr>
          <p:nvPr>
            <p:ph type="body" sz="quarter" idx="20" hasCustomPrompt="1"/>
          </p:nvPr>
        </p:nvSpPr>
        <p:spPr>
          <a:xfrm>
            <a:off x="831369" y="1608129"/>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19" name="Text Placeholder 21">
            <a:extLst>
              <a:ext uri="{FF2B5EF4-FFF2-40B4-BE49-F238E27FC236}">
                <a16:creationId xmlns:a16="http://schemas.microsoft.com/office/drawing/2014/main" id="{2EB4EF4A-3E01-9D6A-F89D-A57C7AC8A6CE}"/>
              </a:ext>
            </a:extLst>
          </p:cNvPr>
          <p:cNvSpPr>
            <a:spLocks noGrp="1"/>
          </p:cNvSpPr>
          <p:nvPr>
            <p:ph type="body" sz="quarter" idx="21" hasCustomPrompt="1"/>
          </p:nvPr>
        </p:nvSpPr>
        <p:spPr>
          <a:xfrm>
            <a:off x="3573029" y="1608129"/>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0" name="Text Placeholder 21">
            <a:extLst>
              <a:ext uri="{FF2B5EF4-FFF2-40B4-BE49-F238E27FC236}">
                <a16:creationId xmlns:a16="http://schemas.microsoft.com/office/drawing/2014/main" id="{1C98F391-58FB-C7BD-2E51-C4161A820F23}"/>
              </a:ext>
            </a:extLst>
          </p:cNvPr>
          <p:cNvSpPr>
            <a:spLocks noGrp="1"/>
          </p:cNvSpPr>
          <p:nvPr>
            <p:ph type="body" sz="quarter" idx="22" hasCustomPrompt="1"/>
          </p:nvPr>
        </p:nvSpPr>
        <p:spPr>
          <a:xfrm>
            <a:off x="6376243" y="1608129"/>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1" name="Text Placeholder 21">
            <a:extLst>
              <a:ext uri="{FF2B5EF4-FFF2-40B4-BE49-F238E27FC236}">
                <a16:creationId xmlns:a16="http://schemas.microsoft.com/office/drawing/2014/main" id="{74F0D0D5-B4D4-A3D0-7A1B-3972E6F815B4}"/>
              </a:ext>
            </a:extLst>
          </p:cNvPr>
          <p:cNvSpPr>
            <a:spLocks noGrp="1"/>
          </p:cNvSpPr>
          <p:nvPr>
            <p:ph type="body" sz="quarter" idx="23" hasCustomPrompt="1"/>
          </p:nvPr>
        </p:nvSpPr>
        <p:spPr>
          <a:xfrm>
            <a:off x="9117903" y="1608129"/>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5" name="Text Placeholder 21">
            <a:extLst>
              <a:ext uri="{FF2B5EF4-FFF2-40B4-BE49-F238E27FC236}">
                <a16:creationId xmlns:a16="http://schemas.microsoft.com/office/drawing/2014/main" id="{BDF0FE2A-B105-04D8-2B46-0789A9563311}"/>
              </a:ext>
            </a:extLst>
          </p:cNvPr>
          <p:cNvSpPr>
            <a:spLocks noGrp="1"/>
          </p:cNvSpPr>
          <p:nvPr>
            <p:ph type="body" sz="quarter" idx="24" hasCustomPrompt="1"/>
          </p:nvPr>
        </p:nvSpPr>
        <p:spPr>
          <a:xfrm>
            <a:off x="831369" y="3893496"/>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6" name="Text Placeholder 21">
            <a:extLst>
              <a:ext uri="{FF2B5EF4-FFF2-40B4-BE49-F238E27FC236}">
                <a16:creationId xmlns:a16="http://schemas.microsoft.com/office/drawing/2014/main" id="{1569E2C5-E294-39CA-368B-18D97DE1FFA4}"/>
              </a:ext>
            </a:extLst>
          </p:cNvPr>
          <p:cNvSpPr>
            <a:spLocks noGrp="1"/>
          </p:cNvSpPr>
          <p:nvPr>
            <p:ph type="body" sz="quarter" idx="25" hasCustomPrompt="1"/>
          </p:nvPr>
        </p:nvSpPr>
        <p:spPr>
          <a:xfrm>
            <a:off x="3573029" y="3893496"/>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7" name="Text Placeholder 21">
            <a:extLst>
              <a:ext uri="{FF2B5EF4-FFF2-40B4-BE49-F238E27FC236}">
                <a16:creationId xmlns:a16="http://schemas.microsoft.com/office/drawing/2014/main" id="{C88C4F21-87EB-A333-00CB-B3AC5AA1D158}"/>
              </a:ext>
            </a:extLst>
          </p:cNvPr>
          <p:cNvSpPr>
            <a:spLocks noGrp="1"/>
          </p:cNvSpPr>
          <p:nvPr>
            <p:ph type="body" sz="quarter" idx="26" hasCustomPrompt="1"/>
          </p:nvPr>
        </p:nvSpPr>
        <p:spPr>
          <a:xfrm>
            <a:off x="6376243" y="3893496"/>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
        <p:nvSpPr>
          <p:cNvPr id="28" name="Text Placeholder 21">
            <a:extLst>
              <a:ext uri="{FF2B5EF4-FFF2-40B4-BE49-F238E27FC236}">
                <a16:creationId xmlns:a16="http://schemas.microsoft.com/office/drawing/2014/main" id="{B8A8C8A9-B49C-84DB-6E38-A2E5467B0014}"/>
              </a:ext>
            </a:extLst>
          </p:cNvPr>
          <p:cNvSpPr>
            <a:spLocks noGrp="1"/>
          </p:cNvSpPr>
          <p:nvPr>
            <p:ph type="body" sz="quarter" idx="27" hasCustomPrompt="1"/>
          </p:nvPr>
        </p:nvSpPr>
        <p:spPr>
          <a:xfrm>
            <a:off x="9117903" y="3893496"/>
            <a:ext cx="2224560" cy="1937083"/>
          </a:xfrm>
        </p:spPr>
        <p:txBody>
          <a:bodyPr lIns="91440" tIns="182880" rIns="91440" bIns="182880">
            <a:noAutofit/>
          </a:bodyPr>
          <a:lstStyle>
            <a:lvl1pPr marL="0" indent="0" algn="l">
              <a:buNone/>
              <a:defRPr sz="1800" b="1">
                <a:solidFill>
                  <a:schemeClr val="bg1"/>
                </a:solidFill>
              </a:defRPr>
            </a:lvl1pPr>
            <a:lvl2pPr marL="457200" indent="0">
              <a:buNone/>
              <a:defRPr sz="1600">
                <a:solidFill>
                  <a:schemeClr val="bg1"/>
                </a:solidFill>
              </a:defRPr>
            </a:lvl2pPr>
            <a:lvl3pPr marL="914400" indent="0">
              <a:buNone/>
              <a:defRPr sz="16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pPr lvl="0"/>
            <a:r>
              <a:rPr lang="en-US" dirty="0"/>
              <a:t>Title of section</a:t>
            </a:r>
          </a:p>
        </p:txBody>
      </p:sp>
    </p:spTree>
    <p:extLst>
      <p:ext uri="{BB962C8B-B14F-4D97-AF65-F5344CB8AC3E}">
        <p14:creationId xmlns:p14="http://schemas.microsoft.com/office/powerpoint/2010/main" val="337345943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4753CB-6476-BF2C-3CDC-FAB102C713EC}"/>
              </a:ext>
            </a:extLst>
          </p:cNvPr>
          <p:cNvSpPr>
            <a:spLocks noGrp="1"/>
          </p:cNvSpPr>
          <p:nvPr>
            <p:ph type="title"/>
          </p:nvPr>
        </p:nvSpPr>
        <p:spPr>
          <a:xfrm>
            <a:off x="314692" y="365125"/>
            <a:ext cx="11492432" cy="443198"/>
          </a:xfrm>
          <a:prstGeom prst="rect">
            <a:avLst/>
          </a:prstGeom>
        </p:spPr>
        <p:txBody>
          <a:bodyPr vert="horz" wrap="square"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933DD6-9940-13F2-ECB0-187773310927}"/>
              </a:ext>
            </a:extLst>
          </p:cNvPr>
          <p:cNvSpPr>
            <a:spLocks noGrp="1"/>
          </p:cNvSpPr>
          <p:nvPr>
            <p:ph type="body" idx="1"/>
          </p:nvPr>
        </p:nvSpPr>
        <p:spPr>
          <a:xfrm>
            <a:off x="314692" y="1817556"/>
            <a:ext cx="11492432" cy="4020554"/>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0" name="Rectangle 6">
            <a:extLst>
              <a:ext uri="{FF2B5EF4-FFF2-40B4-BE49-F238E27FC236}">
                <a16:creationId xmlns:a16="http://schemas.microsoft.com/office/drawing/2014/main" id="{25FC33D5-6A3D-626E-929B-EDEF84A7F09B}"/>
              </a:ext>
            </a:extLst>
          </p:cNvPr>
          <p:cNvSpPr>
            <a:spLocks noChangeArrowheads="1"/>
          </p:cNvSpPr>
          <p:nvPr userDrawn="1"/>
        </p:nvSpPr>
        <p:spPr bwMode="auto">
          <a:xfrm flipH="1">
            <a:off x="11526723" y="6576851"/>
            <a:ext cx="280401" cy="152400"/>
          </a:xfrm>
          <a:prstGeom prst="rect">
            <a:avLst/>
          </a:prstGeom>
          <a:noFill/>
          <a:ln w="9525">
            <a:noFill/>
            <a:miter lim="800000"/>
            <a:headEnd/>
            <a:tailEnd/>
          </a:ln>
          <a:effectLst/>
        </p:spPr>
        <p:txBody>
          <a:bodyPr lIns="0" tIns="0" rIns="0" bIns="0"/>
          <a:lstStyle/>
          <a:p>
            <a:pPr algn="ctr" defTabSz="173038">
              <a:lnSpc>
                <a:spcPct val="90000"/>
              </a:lnSpc>
              <a:tabLst>
                <a:tab pos="230188" algn="l"/>
              </a:tabLst>
              <a:defRPr/>
            </a:pPr>
            <a:fld id="{040BB257-551A-4736-B50F-DCF1BA034C06}" type="slidenum">
              <a:rPr lang="en-US" sz="1100" b="1" smtClean="0">
                <a:solidFill>
                  <a:schemeClr val="bg2"/>
                </a:solidFill>
                <a:latin typeface="Roboto" panose="02000000000000000000" pitchFamily="2" charset="0"/>
                <a:ea typeface="Roboto" panose="02000000000000000000" pitchFamily="2" charset="0"/>
                <a:cs typeface="Times New Roman" panose="02020603050405020304" pitchFamily="18" charset="0"/>
              </a:rPr>
              <a:pPr algn="ctr" defTabSz="173038">
                <a:lnSpc>
                  <a:spcPct val="90000"/>
                </a:lnSpc>
                <a:tabLst>
                  <a:tab pos="230188" algn="l"/>
                </a:tabLst>
                <a:defRPr/>
              </a:pPr>
              <a:t>‹#›</a:t>
            </a:fld>
            <a:endParaRPr lang="en-US" sz="1100" b="1" dirty="0">
              <a:solidFill>
                <a:schemeClr val="bg2"/>
              </a:solidFill>
              <a:latin typeface="Roboto" panose="02000000000000000000" pitchFamily="2" charset="0"/>
              <a:ea typeface="Roboto" panose="02000000000000000000" pitchFamily="2" charset="0"/>
              <a:cs typeface="Times New Roman" panose="02020603050405020304" pitchFamily="18" charset="0"/>
            </a:endParaRPr>
          </a:p>
        </p:txBody>
      </p:sp>
      <p:sp>
        <p:nvSpPr>
          <p:cNvPr id="41" name="Rectangle 256">
            <a:extLst>
              <a:ext uri="{FF2B5EF4-FFF2-40B4-BE49-F238E27FC236}">
                <a16:creationId xmlns:a16="http://schemas.microsoft.com/office/drawing/2014/main" id="{DF5E4726-94A1-FED7-677B-96B372546603}"/>
              </a:ext>
            </a:extLst>
          </p:cNvPr>
          <p:cNvSpPr txBox="1">
            <a:spLocks noChangeArrowheads="1"/>
          </p:cNvSpPr>
          <p:nvPr userDrawn="1"/>
        </p:nvSpPr>
        <p:spPr>
          <a:xfrm>
            <a:off x="7599464" y="6576851"/>
            <a:ext cx="3860800" cy="152400"/>
          </a:xfrm>
          <a:prstGeom prst="rect">
            <a:avLst/>
          </a:prstGeom>
          <a:ln/>
        </p:spPr>
        <p:txBody>
          <a:bodyPr anchor="ctr"/>
          <a:lstStyle/>
          <a:p>
            <a:pPr algn="r"/>
            <a:r>
              <a:rPr lang="en-US" sz="1000" dirty="0">
                <a:solidFill>
                  <a:schemeClr val="bg2"/>
                </a:solidFill>
                <a:latin typeface="Roboto" panose="02000000000000000000" pitchFamily="2" charset="0"/>
                <a:ea typeface="Roboto" panose="02000000000000000000" pitchFamily="2" charset="0"/>
                <a:cs typeface="Arial" pitchFamily="34" charset="0"/>
              </a:rPr>
              <a:t> </a:t>
            </a:r>
          </a:p>
        </p:txBody>
      </p:sp>
      <p:pic>
        <p:nvPicPr>
          <p:cNvPr id="4" name="Graphic 3">
            <a:extLst>
              <a:ext uri="{FF2B5EF4-FFF2-40B4-BE49-F238E27FC236}">
                <a16:creationId xmlns:a16="http://schemas.microsoft.com/office/drawing/2014/main" id="{54E8AFC4-0CE6-E93B-9E8C-DB368BD3C3DA}"/>
              </a:ext>
            </a:extLst>
          </p:cNvPr>
          <p:cNvPicPr>
            <a:picLocks noChangeAspect="1"/>
          </p:cNvPicPr>
          <p:nvPr userDrawn="1"/>
        </p:nvPicPr>
        <p:blipFill>
          <a:blip r:embed="rId32">
            <a:extLst>
              <a:ext uri="{96DAC541-7B7A-43D3-8B79-37D633B846F1}">
                <asvg:svgBlip xmlns:asvg="http://schemas.microsoft.com/office/drawing/2016/SVG/main" r:embed="rId33"/>
              </a:ext>
            </a:extLst>
          </a:blip>
          <a:stretch>
            <a:fillRect/>
          </a:stretch>
        </p:blipFill>
        <p:spPr>
          <a:xfrm>
            <a:off x="314693" y="6431818"/>
            <a:ext cx="1188988" cy="285824"/>
          </a:xfrm>
          <a:prstGeom prst="rect">
            <a:avLst/>
          </a:prstGeom>
        </p:spPr>
      </p:pic>
    </p:spTree>
    <p:extLst>
      <p:ext uri="{BB962C8B-B14F-4D97-AF65-F5344CB8AC3E}">
        <p14:creationId xmlns:p14="http://schemas.microsoft.com/office/powerpoint/2010/main" val="2196214776"/>
      </p:ext>
    </p:extLst>
  </p:cSld>
  <p:clrMap bg1="lt1" tx1="dk1" bg2="lt2" tx2="dk2" accent1="accent1" accent2="accent2" accent3="accent3" accent4="accent4" accent5="accent5" accent6="accent6" hlink="hlink" folHlink="folHlink"/>
  <p:sldLayoutIdLst>
    <p:sldLayoutId id="2147483873" r:id="rId1"/>
    <p:sldLayoutId id="2147483939" r:id="rId2"/>
    <p:sldLayoutId id="2147483896" r:id="rId3"/>
    <p:sldLayoutId id="2147483927" r:id="rId4"/>
    <p:sldLayoutId id="2147483941" r:id="rId5"/>
    <p:sldLayoutId id="2147483928" r:id="rId6"/>
    <p:sldLayoutId id="2147483937" r:id="rId7"/>
    <p:sldLayoutId id="2147483942" r:id="rId8"/>
    <p:sldLayoutId id="2147483943" r:id="rId9"/>
    <p:sldLayoutId id="2147483897" r:id="rId10"/>
    <p:sldLayoutId id="2147483894" r:id="rId11"/>
    <p:sldLayoutId id="2147483827" r:id="rId12"/>
    <p:sldLayoutId id="2147483861" r:id="rId13"/>
    <p:sldLayoutId id="2147483934" r:id="rId14"/>
    <p:sldLayoutId id="2147483831" r:id="rId15"/>
    <p:sldLayoutId id="2147483832" r:id="rId16"/>
    <p:sldLayoutId id="2147483833" r:id="rId17"/>
    <p:sldLayoutId id="2147483834" r:id="rId18"/>
    <p:sldLayoutId id="2147483940" r:id="rId19"/>
    <p:sldLayoutId id="2147483905" r:id="rId20"/>
    <p:sldLayoutId id="2147483835" r:id="rId21"/>
    <p:sldLayoutId id="2147483938" r:id="rId22"/>
    <p:sldLayoutId id="2147483868" r:id="rId23"/>
    <p:sldLayoutId id="2147483930" r:id="rId24"/>
    <p:sldLayoutId id="2147483906" r:id="rId25"/>
    <p:sldLayoutId id="2147483829" r:id="rId26"/>
    <p:sldLayoutId id="2147483849" r:id="rId27"/>
    <p:sldLayoutId id="2147483944" r:id="rId28"/>
    <p:sldLayoutId id="2147483945" r:id="rId29"/>
    <p:sldLayoutId id="2147483946" r:id="rId30"/>
  </p:sldLayoutIdLst>
  <p:hf hdr="0" dt="0"/>
  <p:txStyles>
    <p:titleStyle>
      <a:lvl1pPr algn="l" defTabSz="914400" rtl="0" eaLnBrk="1" latinLnBrk="0" hangingPunct="1">
        <a:lnSpc>
          <a:spcPct val="90000"/>
        </a:lnSpc>
        <a:spcBef>
          <a:spcPct val="0"/>
        </a:spcBef>
        <a:buNone/>
        <a:defRPr sz="3200" b="1"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90000"/>
        </a:lnSpc>
        <a:spcBef>
          <a:spcPts val="1000"/>
        </a:spcBef>
        <a:spcAft>
          <a:spcPts val="60"/>
        </a:spcAft>
        <a:buFont typeface="Arial" panose="020B0604020202020204" pitchFamily="34" charset="0"/>
        <a:buChar char="•"/>
        <a:defRPr sz="22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1000"/>
        </a:spcBef>
        <a:spcAft>
          <a:spcPts val="60"/>
        </a:spcAft>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1000"/>
        </a:spcBef>
        <a:spcAft>
          <a:spcPts val="60"/>
        </a:spcAft>
        <a:buFont typeface="Arial" panose="020B0604020202020204" pitchFamily="34" charset="0"/>
        <a:buChar char="•"/>
        <a:defRPr sz="16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1000"/>
        </a:spcBef>
        <a:spcAft>
          <a:spcPts val="60"/>
        </a:spcAft>
        <a:buFont typeface="Arial" panose="020B0604020202020204" pitchFamily="34" charset="0"/>
        <a:buChar char="•"/>
        <a:defRPr sz="16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1000"/>
        </a:spcBef>
        <a:spcAft>
          <a:spcPts val="60"/>
        </a:spcAft>
        <a:buFont typeface="Arial" panose="020B0604020202020204" pitchFamily="34" charset="0"/>
        <a:buChar char="•"/>
        <a:defRPr sz="16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8.xml"/><Relationship Id="rId5" Type="http://schemas.openxmlformats.org/officeDocument/2006/relationships/hyperlink" Target="https://www.osti.gov/doecode/biblio/65891" TargetMode="Externa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microsoft.com/office/2018/10/relationships/comments" Target="../comments/modernComment_105_B2CF1D85.xml"/><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9.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3840813-7735-7870-4954-E123BBC3581B}"/>
              </a:ext>
            </a:extLst>
          </p:cNvPr>
          <p:cNvSpPr>
            <a:spLocks noGrp="1"/>
          </p:cNvSpPr>
          <p:nvPr>
            <p:ph type="ctrTitle"/>
          </p:nvPr>
        </p:nvSpPr>
        <p:spPr>
          <a:xfrm>
            <a:off x="1215450" y="1779855"/>
            <a:ext cx="4517136" cy="997196"/>
          </a:xfrm>
        </p:spPr>
        <p:txBody>
          <a:bodyPr/>
          <a:lstStyle/>
          <a:p>
            <a:r>
              <a:rPr lang="en-US" dirty="0"/>
              <a:t>Energy Fingerprint of HPC Workloads</a:t>
            </a:r>
          </a:p>
        </p:txBody>
      </p:sp>
      <p:sp>
        <p:nvSpPr>
          <p:cNvPr id="8" name="Subtitle 7">
            <a:extLst>
              <a:ext uri="{FF2B5EF4-FFF2-40B4-BE49-F238E27FC236}">
                <a16:creationId xmlns:a16="http://schemas.microsoft.com/office/drawing/2014/main" id="{C5A09B5E-ED3D-E267-C2B3-397E9F9313D4}"/>
              </a:ext>
            </a:extLst>
          </p:cNvPr>
          <p:cNvSpPr>
            <a:spLocks noGrp="1"/>
          </p:cNvSpPr>
          <p:nvPr>
            <p:ph type="subTitle" idx="1"/>
          </p:nvPr>
        </p:nvSpPr>
        <p:spPr>
          <a:xfrm>
            <a:off x="1215450" y="2954546"/>
            <a:ext cx="4517136" cy="474454"/>
          </a:xfrm>
        </p:spPr>
        <p:txBody>
          <a:bodyPr/>
          <a:lstStyle/>
          <a:p>
            <a:r>
              <a:rPr lang="en-US" b="0" dirty="0"/>
              <a:t>A case study with HydraGNN training on DOE Supercomputers</a:t>
            </a:r>
          </a:p>
        </p:txBody>
      </p:sp>
      <p:sp>
        <p:nvSpPr>
          <p:cNvPr id="10" name="Text Placeholder 9">
            <a:extLst>
              <a:ext uri="{FF2B5EF4-FFF2-40B4-BE49-F238E27FC236}">
                <a16:creationId xmlns:a16="http://schemas.microsoft.com/office/drawing/2014/main" id="{8B800046-929C-AD52-FA6F-0FBD1EB39B4B}"/>
              </a:ext>
            </a:extLst>
          </p:cNvPr>
          <p:cNvSpPr>
            <a:spLocks noGrp="1"/>
          </p:cNvSpPr>
          <p:nvPr>
            <p:ph type="body" sz="quarter" idx="15"/>
          </p:nvPr>
        </p:nvSpPr>
        <p:spPr>
          <a:xfrm>
            <a:off x="1215450" y="3916587"/>
            <a:ext cx="4748932" cy="1289258"/>
          </a:xfrm>
        </p:spPr>
        <p:txBody>
          <a:bodyPr/>
          <a:lstStyle/>
          <a:p>
            <a:r>
              <a:rPr lang="en-US" sz="1400" dirty="0"/>
              <a:t>Presented by,</a:t>
            </a:r>
          </a:p>
          <a:p>
            <a:r>
              <a:rPr lang="en-US" sz="1400" dirty="0"/>
              <a:t>Adithya Raman, University at Buffalo</a:t>
            </a:r>
          </a:p>
          <a:p>
            <a:r>
              <a:rPr lang="en-US" sz="1400" dirty="0"/>
              <a:t>Advised by,</a:t>
            </a:r>
          </a:p>
          <a:p>
            <a:r>
              <a:rPr lang="en-US" sz="1400" dirty="0"/>
              <a:t>Massimiliano </a:t>
            </a:r>
            <a:r>
              <a:rPr lang="en-US" sz="1400" dirty="0" err="1"/>
              <a:t>Lupo</a:t>
            </a:r>
            <a:r>
              <a:rPr lang="en-US" sz="1400" dirty="0"/>
              <a:t> </a:t>
            </a:r>
            <a:r>
              <a:rPr lang="en-US" sz="1400" dirty="0" err="1"/>
              <a:t>Pasini</a:t>
            </a:r>
            <a:r>
              <a:rPr lang="en-US" sz="1400" dirty="0"/>
              <a:t>, Jong </a:t>
            </a:r>
            <a:r>
              <a:rPr lang="en-US" sz="1400" dirty="0" err="1"/>
              <a:t>Youl</a:t>
            </a:r>
            <a:r>
              <a:rPr lang="en-US" sz="1400" dirty="0"/>
              <a:t> Choi, </a:t>
            </a:r>
            <a:r>
              <a:rPr lang="en-US" sz="1400" dirty="0" err="1"/>
              <a:t>Kshitij</a:t>
            </a:r>
            <a:r>
              <a:rPr lang="en-US" sz="1400" dirty="0"/>
              <a:t> Mehta</a:t>
            </a:r>
          </a:p>
          <a:p>
            <a:endParaRPr lang="en-US" sz="1400" dirty="0"/>
          </a:p>
        </p:txBody>
      </p:sp>
    </p:spTree>
    <p:extLst>
      <p:ext uri="{BB962C8B-B14F-4D97-AF65-F5344CB8AC3E}">
        <p14:creationId xmlns:p14="http://schemas.microsoft.com/office/powerpoint/2010/main" val="2798031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35FFBD-0E4E-E636-E0D5-F402E0C98A3A}"/>
              </a:ext>
            </a:extLst>
          </p:cNvPr>
          <p:cNvSpPr txBox="1"/>
          <p:nvPr/>
        </p:nvSpPr>
        <p:spPr>
          <a:xfrm>
            <a:off x="1925115" y="141601"/>
            <a:ext cx="8825948" cy="757130"/>
          </a:xfrm>
          <a:prstGeom prst="rect">
            <a:avLst/>
          </a:prstGeom>
          <a:noFill/>
        </p:spPr>
        <p:txBody>
          <a:bodyPr wrap="square" rtlCol="0">
            <a:spAutoFit/>
          </a:bodyPr>
          <a:lstStyle/>
          <a:p>
            <a:pPr algn="l">
              <a:lnSpc>
                <a:spcPct val="90000"/>
              </a:lnSpc>
            </a:pPr>
            <a:r>
              <a:rPr lang="en-US" sz="2400" b="1" dirty="0">
                <a:latin typeface="Century Gothic" panose="020B0502020202020204" pitchFamily="34" charset="0"/>
              </a:rPr>
              <a:t>Scalable, supervised graph FM for atomistic materials modeling using HydraGNN</a:t>
            </a:r>
          </a:p>
        </p:txBody>
      </p:sp>
      <p:pic>
        <p:nvPicPr>
          <p:cNvPr id="3" name="Picture 2">
            <a:extLst>
              <a:ext uri="{FF2B5EF4-FFF2-40B4-BE49-F238E27FC236}">
                <a16:creationId xmlns:a16="http://schemas.microsoft.com/office/drawing/2014/main" id="{9636B3D5-2632-5986-E096-16733A15C347}"/>
              </a:ext>
            </a:extLst>
          </p:cNvPr>
          <p:cNvPicPr>
            <a:picLocks noChangeAspect="1"/>
          </p:cNvPicPr>
          <p:nvPr/>
        </p:nvPicPr>
        <p:blipFill>
          <a:blip r:embed="rId3"/>
          <a:stretch>
            <a:fillRect/>
          </a:stretch>
        </p:blipFill>
        <p:spPr>
          <a:xfrm>
            <a:off x="1935988" y="1574167"/>
            <a:ext cx="7770349" cy="2421556"/>
          </a:xfrm>
          <a:prstGeom prst="rect">
            <a:avLst/>
          </a:prstGeom>
        </p:spPr>
      </p:pic>
      <p:sp>
        <p:nvSpPr>
          <p:cNvPr id="10" name="TextBox 9">
            <a:extLst>
              <a:ext uri="{FF2B5EF4-FFF2-40B4-BE49-F238E27FC236}">
                <a16:creationId xmlns:a16="http://schemas.microsoft.com/office/drawing/2014/main" id="{D0B80471-0C40-5CC8-7AD8-A7A8CA139812}"/>
              </a:ext>
            </a:extLst>
          </p:cNvPr>
          <p:cNvSpPr txBox="1"/>
          <p:nvPr/>
        </p:nvSpPr>
        <p:spPr>
          <a:xfrm>
            <a:off x="8209535" y="1034071"/>
            <a:ext cx="2199033" cy="674031"/>
          </a:xfrm>
          <a:prstGeom prst="rect">
            <a:avLst/>
          </a:prstGeom>
          <a:noFill/>
        </p:spPr>
        <p:txBody>
          <a:bodyPr wrap="square" rtlCol="0">
            <a:spAutoFit/>
          </a:bodyPr>
          <a:lstStyle/>
          <a:p>
            <a:pPr algn="l">
              <a:lnSpc>
                <a:spcPct val="90000"/>
              </a:lnSpc>
            </a:pPr>
            <a:r>
              <a:rPr lang="en-US" sz="1400" dirty="0"/>
              <a:t>Important to assess chemical stability of an atomistic structure</a:t>
            </a:r>
          </a:p>
        </p:txBody>
      </p:sp>
      <p:sp>
        <p:nvSpPr>
          <p:cNvPr id="11" name="TextBox 10">
            <a:extLst>
              <a:ext uri="{FF2B5EF4-FFF2-40B4-BE49-F238E27FC236}">
                <a16:creationId xmlns:a16="http://schemas.microsoft.com/office/drawing/2014/main" id="{CF199358-0629-29B6-17C6-BF5C4DF6ECCE}"/>
              </a:ext>
            </a:extLst>
          </p:cNvPr>
          <p:cNvSpPr txBox="1"/>
          <p:nvPr/>
        </p:nvSpPr>
        <p:spPr>
          <a:xfrm>
            <a:off x="8209536" y="3482593"/>
            <a:ext cx="2199033" cy="674031"/>
          </a:xfrm>
          <a:prstGeom prst="rect">
            <a:avLst/>
          </a:prstGeom>
          <a:noFill/>
        </p:spPr>
        <p:txBody>
          <a:bodyPr wrap="square" rtlCol="0">
            <a:spAutoFit/>
          </a:bodyPr>
          <a:lstStyle/>
          <a:p>
            <a:pPr algn="l">
              <a:lnSpc>
                <a:spcPct val="90000"/>
              </a:lnSpc>
            </a:pPr>
            <a:r>
              <a:rPr lang="en-US" sz="1400" dirty="0"/>
              <a:t>Important to assess dynamical stability of an atomistic structure</a:t>
            </a:r>
          </a:p>
        </p:txBody>
      </p:sp>
      <p:pic>
        <p:nvPicPr>
          <p:cNvPr id="4" name="Picture 3">
            <a:extLst>
              <a:ext uri="{FF2B5EF4-FFF2-40B4-BE49-F238E27FC236}">
                <a16:creationId xmlns:a16="http://schemas.microsoft.com/office/drawing/2014/main" id="{C1C842CF-71C3-0BA3-1FA1-DBFF2CCC2B99}"/>
              </a:ext>
            </a:extLst>
          </p:cNvPr>
          <p:cNvPicPr>
            <a:picLocks noChangeAspect="1"/>
          </p:cNvPicPr>
          <p:nvPr/>
        </p:nvPicPr>
        <p:blipFill>
          <a:blip r:embed="rId4"/>
          <a:stretch>
            <a:fillRect/>
          </a:stretch>
        </p:blipFill>
        <p:spPr>
          <a:xfrm>
            <a:off x="3307861" y="4138307"/>
            <a:ext cx="4890089" cy="2633791"/>
          </a:xfrm>
          <a:prstGeom prst="rect">
            <a:avLst/>
          </a:prstGeom>
        </p:spPr>
      </p:pic>
      <p:sp>
        <p:nvSpPr>
          <p:cNvPr id="6" name="Title 1">
            <a:extLst>
              <a:ext uri="{FF2B5EF4-FFF2-40B4-BE49-F238E27FC236}">
                <a16:creationId xmlns:a16="http://schemas.microsoft.com/office/drawing/2014/main" id="{A035244A-61AC-5DC3-C6F7-46CE5839982E}"/>
              </a:ext>
            </a:extLst>
          </p:cNvPr>
          <p:cNvSpPr txBox="1">
            <a:spLocks/>
          </p:cNvSpPr>
          <p:nvPr/>
        </p:nvSpPr>
        <p:spPr>
          <a:xfrm>
            <a:off x="1935988" y="854612"/>
            <a:ext cx="6236783" cy="674031"/>
          </a:xfrm>
          <a:prstGeom prst="rect">
            <a:avLst/>
          </a:prstGeom>
        </p:spPr>
        <p:txBody>
          <a:bodyPr/>
          <a:lstStyle>
            <a:lvl1pPr algn="l" rtl="0" eaLnBrk="1" fontAlgn="base" hangingPunct="1">
              <a:lnSpc>
                <a:spcPct val="95000"/>
              </a:lnSpc>
              <a:spcBef>
                <a:spcPct val="0"/>
              </a:spcBef>
              <a:spcAft>
                <a:spcPct val="0"/>
              </a:spcAft>
              <a:defRPr sz="2800" b="0" kern="1200">
                <a:solidFill>
                  <a:schemeClr val="tx1"/>
                </a:solidFill>
                <a:latin typeface="Century Gothic" panose="020B0502020202020204" pitchFamily="34" charset="0"/>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sz="1050" b="1" dirty="0">
                <a:hlinkClick r:id="rId5"/>
              </a:rPr>
              <a:t>https://www.osti.gov/doecode/biblio/65891</a:t>
            </a:r>
            <a:br>
              <a:rPr lang="en-US" sz="1050" b="1" dirty="0"/>
            </a:br>
            <a:r>
              <a:rPr lang="en-US" sz="1050" b="1" dirty="0"/>
              <a:t> </a:t>
            </a:r>
            <a:br>
              <a:rPr lang="en-US" sz="1050" b="1" dirty="0">
                <a:solidFill>
                  <a:srgbClr val="1F2328"/>
                </a:solidFill>
                <a:latin typeface="+mn-lt"/>
              </a:rPr>
            </a:br>
            <a:br>
              <a:rPr lang="en-US" sz="1050" b="1" dirty="0"/>
            </a:br>
            <a:endParaRPr lang="en-US" sz="1050" b="1" dirty="0"/>
          </a:p>
        </p:txBody>
      </p:sp>
    </p:spTree>
    <p:extLst>
      <p:ext uri="{BB962C8B-B14F-4D97-AF65-F5344CB8AC3E}">
        <p14:creationId xmlns:p14="http://schemas.microsoft.com/office/powerpoint/2010/main" val="3701189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C1D4E-E671-4A9A-21FE-519C303AE329}"/>
              </a:ext>
            </a:extLst>
          </p:cNvPr>
          <p:cNvSpPr>
            <a:spLocks noGrp="1"/>
          </p:cNvSpPr>
          <p:nvPr>
            <p:ph type="title"/>
          </p:nvPr>
        </p:nvSpPr>
        <p:spPr>
          <a:xfrm>
            <a:off x="349784" y="146916"/>
            <a:ext cx="11492432" cy="886397"/>
          </a:xfrm>
        </p:spPr>
        <p:txBody>
          <a:bodyPr/>
          <a:lstStyle/>
          <a:p>
            <a:pPr algn="ctr"/>
            <a:r>
              <a:rPr lang="en-US" dirty="0"/>
              <a:t>HydraGNN: Level 1 Fingerprinting Results</a:t>
            </a:r>
          </a:p>
        </p:txBody>
      </p:sp>
      <p:pic>
        <p:nvPicPr>
          <p:cNvPr id="3" name="Picture 2">
            <a:extLst>
              <a:ext uri="{FF2B5EF4-FFF2-40B4-BE49-F238E27FC236}">
                <a16:creationId xmlns:a16="http://schemas.microsoft.com/office/drawing/2014/main" id="{38569D15-A2CF-E626-F6B7-BD8913796F5E}"/>
              </a:ext>
            </a:extLst>
          </p:cNvPr>
          <p:cNvPicPr>
            <a:picLocks noChangeAspect="1"/>
          </p:cNvPicPr>
          <p:nvPr/>
        </p:nvPicPr>
        <p:blipFill>
          <a:blip r:embed="rId2"/>
          <a:stretch>
            <a:fillRect/>
          </a:stretch>
        </p:blipFill>
        <p:spPr>
          <a:xfrm>
            <a:off x="787942" y="911873"/>
            <a:ext cx="6808005" cy="2619178"/>
          </a:xfrm>
          <a:prstGeom prst="rect">
            <a:avLst/>
          </a:prstGeom>
        </p:spPr>
      </p:pic>
      <p:pic>
        <p:nvPicPr>
          <p:cNvPr id="4" name="Picture 3">
            <a:extLst>
              <a:ext uri="{FF2B5EF4-FFF2-40B4-BE49-F238E27FC236}">
                <a16:creationId xmlns:a16="http://schemas.microsoft.com/office/drawing/2014/main" id="{67378699-7984-C74A-43C1-E63F149A5FA6}"/>
              </a:ext>
            </a:extLst>
          </p:cNvPr>
          <p:cNvPicPr>
            <a:picLocks noChangeAspect="1"/>
          </p:cNvPicPr>
          <p:nvPr/>
        </p:nvPicPr>
        <p:blipFill>
          <a:blip r:embed="rId3"/>
          <a:stretch>
            <a:fillRect/>
          </a:stretch>
        </p:blipFill>
        <p:spPr>
          <a:xfrm>
            <a:off x="787941" y="3531051"/>
            <a:ext cx="6808005" cy="2655404"/>
          </a:xfrm>
          <a:prstGeom prst="rect">
            <a:avLst/>
          </a:prstGeom>
        </p:spPr>
      </p:pic>
      <p:sp>
        <p:nvSpPr>
          <p:cNvPr id="7" name="TextBox 6">
            <a:extLst>
              <a:ext uri="{FF2B5EF4-FFF2-40B4-BE49-F238E27FC236}">
                <a16:creationId xmlns:a16="http://schemas.microsoft.com/office/drawing/2014/main" id="{93D82FB2-434C-CF25-B99B-0D534581BAB2}"/>
              </a:ext>
            </a:extLst>
          </p:cNvPr>
          <p:cNvSpPr txBox="1"/>
          <p:nvPr/>
        </p:nvSpPr>
        <p:spPr>
          <a:xfrm>
            <a:off x="7818951" y="1405019"/>
            <a:ext cx="4120204" cy="1421928"/>
          </a:xfrm>
          <a:prstGeom prst="rect">
            <a:avLst/>
          </a:prstGeom>
          <a:noFill/>
        </p:spPr>
        <p:txBody>
          <a:bodyPr wrap="square" rtlCol="0">
            <a:spAutoFit/>
          </a:bodyPr>
          <a:lstStyle/>
          <a:p>
            <a:pPr marL="171450" indent="-171450">
              <a:lnSpc>
                <a:spcPct val="90000"/>
              </a:lnSpc>
              <a:buFont typeface="Arial" panose="020B0604020202020204" pitchFamily="34" charset="0"/>
              <a:buChar char="•"/>
            </a:pPr>
            <a:r>
              <a:rPr lang="en-US" sz="1200" dirty="0">
                <a:latin typeface="+mn-lt"/>
              </a:rPr>
              <a:t>For 4 epochs of </a:t>
            </a:r>
            <a:r>
              <a:rPr lang="en-US" sz="1200" dirty="0" err="1">
                <a:latin typeface="+mn-lt"/>
              </a:rPr>
              <a:t>HydraGNN</a:t>
            </a:r>
            <a:r>
              <a:rPr lang="en-US" sz="1200" dirty="0">
                <a:latin typeface="+mn-lt"/>
              </a:rPr>
              <a:t> training with increasing model sizes:</a:t>
            </a:r>
          </a:p>
          <a:p>
            <a:pPr marL="628650" lvl="1" indent="-171450">
              <a:lnSpc>
                <a:spcPct val="90000"/>
              </a:lnSpc>
              <a:buFont typeface="Arial" panose="020B0604020202020204" pitchFamily="34" charset="0"/>
              <a:buChar char="•"/>
            </a:pPr>
            <a:r>
              <a:rPr lang="en-US" sz="1200" b="1" dirty="0">
                <a:latin typeface="+mn-lt"/>
              </a:rPr>
              <a:t>Small:58k parameters</a:t>
            </a:r>
          </a:p>
          <a:p>
            <a:pPr marL="628650" lvl="1" indent="-171450">
              <a:lnSpc>
                <a:spcPct val="90000"/>
              </a:lnSpc>
              <a:buFont typeface="Arial" panose="020B0604020202020204" pitchFamily="34" charset="0"/>
              <a:buChar char="•"/>
            </a:pPr>
            <a:r>
              <a:rPr lang="en-US" sz="1200" b="1" dirty="0">
                <a:latin typeface="+mn-lt"/>
              </a:rPr>
              <a:t>Medium: 14M parameters</a:t>
            </a:r>
          </a:p>
          <a:p>
            <a:pPr marL="628650" lvl="1" indent="-171450">
              <a:lnSpc>
                <a:spcPct val="90000"/>
              </a:lnSpc>
              <a:buFont typeface="Arial" panose="020B0604020202020204" pitchFamily="34" charset="0"/>
              <a:buChar char="•"/>
            </a:pPr>
            <a:r>
              <a:rPr lang="en-US" sz="1200" b="1" dirty="0">
                <a:latin typeface="+mn-lt"/>
              </a:rPr>
              <a:t>Large: 156M parameters</a:t>
            </a:r>
          </a:p>
          <a:p>
            <a:pPr marL="171450" indent="-171450">
              <a:lnSpc>
                <a:spcPct val="90000"/>
              </a:lnSpc>
              <a:buFont typeface="Arial" panose="020B0604020202020204" pitchFamily="34" charset="0"/>
              <a:buChar char="•"/>
            </a:pPr>
            <a:r>
              <a:rPr lang="en-US" sz="1200" dirty="0">
                <a:latin typeface="+mn-lt"/>
              </a:rPr>
              <a:t>Idle GPU power usage :</a:t>
            </a:r>
          </a:p>
          <a:p>
            <a:pPr marL="628650" lvl="1" indent="-171450">
              <a:lnSpc>
                <a:spcPct val="90000"/>
              </a:lnSpc>
              <a:buFont typeface="Arial" panose="020B0604020202020204" pitchFamily="34" charset="0"/>
              <a:buChar char="•"/>
            </a:pPr>
            <a:r>
              <a:rPr lang="en-US" sz="1200" dirty="0">
                <a:latin typeface="+mn-lt"/>
              </a:rPr>
              <a:t>Frontier : 90W</a:t>
            </a:r>
          </a:p>
          <a:p>
            <a:pPr marL="628650" lvl="1" indent="-171450">
              <a:lnSpc>
                <a:spcPct val="90000"/>
              </a:lnSpc>
              <a:buFont typeface="Arial" panose="020B0604020202020204" pitchFamily="34" charset="0"/>
              <a:buChar char="•"/>
            </a:pPr>
            <a:r>
              <a:rPr lang="en-US" sz="1200" dirty="0">
                <a:latin typeface="+mn-lt"/>
              </a:rPr>
              <a:t>Perlmutter: 62W</a:t>
            </a:r>
          </a:p>
        </p:txBody>
      </p:sp>
      <p:sp>
        <p:nvSpPr>
          <p:cNvPr id="8" name="TextBox 7">
            <a:extLst>
              <a:ext uri="{FF2B5EF4-FFF2-40B4-BE49-F238E27FC236}">
                <a16:creationId xmlns:a16="http://schemas.microsoft.com/office/drawing/2014/main" id="{582201D2-011E-8242-397D-E10100633AB1}"/>
              </a:ext>
            </a:extLst>
          </p:cNvPr>
          <p:cNvSpPr txBox="1"/>
          <p:nvPr/>
        </p:nvSpPr>
        <p:spPr>
          <a:xfrm>
            <a:off x="7931347" y="4031054"/>
            <a:ext cx="4120204" cy="1196814"/>
          </a:xfrm>
          <a:prstGeom prst="rect">
            <a:avLst/>
          </a:prstGeom>
          <a:noFill/>
        </p:spPr>
        <p:txBody>
          <a:bodyPr wrap="square" rtlCol="0">
            <a:spAutoFit/>
          </a:bodyPr>
          <a:lstStyle/>
          <a:p>
            <a:r>
              <a:rPr lang="en-US" b="1" dirty="0">
                <a:solidFill>
                  <a:srgbClr val="FF0000"/>
                </a:solidFill>
              </a:rPr>
              <a:t>Note: </a:t>
            </a:r>
          </a:p>
          <a:p>
            <a:pPr marL="285750" indent="-285750">
              <a:buFont typeface="Arial" panose="020B0604020202020204" pitchFamily="34" charset="0"/>
              <a:buChar char="•"/>
            </a:pPr>
            <a:r>
              <a:rPr lang="en-US" b="1" dirty="0">
                <a:solidFill>
                  <a:srgbClr val="FF0000"/>
                </a:solidFill>
              </a:rPr>
              <a:t>#GCD per node on Frontier is 2x than that of Perlmutter</a:t>
            </a:r>
          </a:p>
          <a:p>
            <a:pPr marL="285750" indent="-285750">
              <a:buFont typeface="Arial" panose="020B0604020202020204" pitchFamily="34" charset="0"/>
              <a:buChar char="•"/>
            </a:pPr>
            <a:endParaRPr lang="en-US" b="1" dirty="0">
              <a:solidFill>
                <a:srgbClr val="FF0000"/>
              </a:solidFill>
            </a:endParaRPr>
          </a:p>
        </p:txBody>
      </p:sp>
    </p:spTree>
    <p:extLst>
      <p:ext uri="{BB962C8B-B14F-4D97-AF65-F5344CB8AC3E}">
        <p14:creationId xmlns:p14="http://schemas.microsoft.com/office/powerpoint/2010/main" val="891351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B2B64-FE62-397B-4F19-EDA81D967A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A2060F-B625-6E99-018D-907C87F4DAC2}"/>
              </a:ext>
            </a:extLst>
          </p:cNvPr>
          <p:cNvSpPr>
            <a:spLocks noGrp="1"/>
          </p:cNvSpPr>
          <p:nvPr>
            <p:ph type="title"/>
          </p:nvPr>
        </p:nvSpPr>
        <p:spPr>
          <a:xfrm>
            <a:off x="349784" y="146916"/>
            <a:ext cx="11492432" cy="886397"/>
          </a:xfrm>
        </p:spPr>
        <p:txBody>
          <a:bodyPr/>
          <a:lstStyle/>
          <a:p>
            <a:pPr algn="ctr"/>
            <a:r>
              <a:rPr lang="en-US" dirty="0"/>
              <a:t>HydraGNN: Level 2 Fingerprinting Results</a:t>
            </a:r>
          </a:p>
        </p:txBody>
      </p:sp>
      <p:pic>
        <p:nvPicPr>
          <p:cNvPr id="8" name="Picture 7">
            <a:extLst>
              <a:ext uri="{FF2B5EF4-FFF2-40B4-BE49-F238E27FC236}">
                <a16:creationId xmlns:a16="http://schemas.microsoft.com/office/drawing/2014/main" id="{03E8EACB-2AB4-4C78-F803-D714C3F6ABEC}"/>
              </a:ext>
            </a:extLst>
          </p:cNvPr>
          <p:cNvPicPr>
            <a:picLocks noChangeAspect="1"/>
          </p:cNvPicPr>
          <p:nvPr/>
        </p:nvPicPr>
        <p:blipFill>
          <a:blip r:embed="rId2"/>
          <a:stretch>
            <a:fillRect/>
          </a:stretch>
        </p:blipFill>
        <p:spPr>
          <a:xfrm>
            <a:off x="256264" y="3585613"/>
            <a:ext cx="7464180" cy="3005664"/>
          </a:xfrm>
          <a:prstGeom prst="rect">
            <a:avLst/>
          </a:prstGeom>
        </p:spPr>
      </p:pic>
      <p:sp>
        <p:nvSpPr>
          <p:cNvPr id="9" name="TextBox 8">
            <a:extLst>
              <a:ext uri="{FF2B5EF4-FFF2-40B4-BE49-F238E27FC236}">
                <a16:creationId xmlns:a16="http://schemas.microsoft.com/office/drawing/2014/main" id="{944F7051-5950-A8A3-1196-992BE1007605}"/>
              </a:ext>
            </a:extLst>
          </p:cNvPr>
          <p:cNvSpPr txBox="1"/>
          <p:nvPr/>
        </p:nvSpPr>
        <p:spPr>
          <a:xfrm>
            <a:off x="3577024" y="4125556"/>
            <a:ext cx="822661" cy="286232"/>
          </a:xfrm>
          <a:prstGeom prst="rect">
            <a:avLst/>
          </a:prstGeom>
          <a:noFill/>
        </p:spPr>
        <p:txBody>
          <a:bodyPr wrap="none" rtlCol="0">
            <a:spAutoFit/>
          </a:bodyPr>
          <a:lstStyle/>
          <a:p>
            <a:pPr algn="ctr">
              <a:lnSpc>
                <a:spcPct val="90000"/>
              </a:lnSpc>
            </a:pPr>
            <a:r>
              <a:rPr lang="en-US" sz="1400" b="1" dirty="0">
                <a:latin typeface="+mn-lt"/>
              </a:rPr>
              <a:t>Frontier</a:t>
            </a:r>
          </a:p>
        </p:txBody>
      </p:sp>
      <p:pic>
        <p:nvPicPr>
          <p:cNvPr id="10" name="Picture 9">
            <a:extLst>
              <a:ext uri="{FF2B5EF4-FFF2-40B4-BE49-F238E27FC236}">
                <a16:creationId xmlns:a16="http://schemas.microsoft.com/office/drawing/2014/main" id="{498CB83E-5134-C73E-2368-4A6C75D149AD}"/>
              </a:ext>
            </a:extLst>
          </p:cNvPr>
          <p:cNvPicPr>
            <a:picLocks noChangeAspect="1"/>
          </p:cNvPicPr>
          <p:nvPr/>
        </p:nvPicPr>
        <p:blipFill>
          <a:blip r:embed="rId3"/>
          <a:stretch>
            <a:fillRect/>
          </a:stretch>
        </p:blipFill>
        <p:spPr>
          <a:xfrm>
            <a:off x="256264" y="800674"/>
            <a:ext cx="7464180" cy="2993655"/>
          </a:xfrm>
          <a:prstGeom prst="rect">
            <a:avLst/>
          </a:prstGeom>
        </p:spPr>
      </p:pic>
      <p:sp>
        <p:nvSpPr>
          <p:cNvPr id="11" name="TextBox 10">
            <a:extLst>
              <a:ext uri="{FF2B5EF4-FFF2-40B4-BE49-F238E27FC236}">
                <a16:creationId xmlns:a16="http://schemas.microsoft.com/office/drawing/2014/main" id="{6A8E2183-6234-6DAE-C243-F1AAD5A2F7D5}"/>
              </a:ext>
            </a:extLst>
          </p:cNvPr>
          <p:cNvSpPr txBox="1"/>
          <p:nvPr/>
        </p:nvSpPr>
        <p:spPr>
          <a:xfrm>
            <a:off x="3458401" y="1406124"/>
            <a:ext cx="1059906" cy="286232"/>
          </a:xfrm>
          <a:prstGeom prst="rect">
            <a:avLst/>
          </a:prstGeom>
          <a:noFill/>
        </p:spPr>
        <p:txBody>
          <a:bodyPr wrap="none" rtlCol="0">
            <a:spAutoFit/>
          </a:bodyPr>
          <a:lstStyle/>
          <a:p>
            <a:pPr algn="ctr">
              <a:lnSpc>
                <a:spcPct val="90000"/>
              </a:lnSpc>
            </a:pPr>
            <a:r>
              <a:rPr lang="en-US" sz="1400" b="1" dirty="0">
                <a:latin typeface="+mn-lt"/>
              </a:rPr>
              <a:t>Perlmutter</a:t>
            </a:r>
          </a:p>
        </p:txBody>
      </p:sp>
      <p:sp>
        <p:nvSpPr>
          <p:cNvPr id="12" name="TextBox 11">
            <a:extLst>
              <a:ext uri="{FF2B5EF4-FFF2-40B4-BE49-F238E27FC236}">
                <a16:creationId xmlns:a16="http://schemas.microsoft.com/office/drawing/2014/main" id="{85732167-39AD-FBEE-E80A-F18E6752DF34}"/>
              </a:ext>
            </a:extLst>
          </p:cNvPr>
          <p:cNvSpPr txBox="1"/>
          <p:nvPr/>
        </p:nvSpPr>
        <p:spPr>
          <a:xfrm>
            <a:off x="7813964" y="800674"/>
            <a:ext cx="4028252" cy="3785652"/>
          </a:xfrm>
          <a:prstGeom prst="rect">
            <a:avLst/>
          </a:prstGeom>
          <a:noFill/>
        </p:spPr>
        <p:txBody>
          <a:bodyPr wrap="square" rtlCol="0">
            <a:spAutoFit/>
          </a:bodyPr>
          <a:lstStyle/>
          <a:p>
            <a:pPr marL="285750" indent="-285750">
              <a:buFont typeface="Arial" panose="020B0604020202020204" pitchFamily="34" charset="0"/>
              <a:buChar char="•"/>
            </a:pPr>
            <a:r>
              <a:rPr lang="en-US" sz="1600" dirty="0"/>
              <a:t>Profiling of 3 most energy intensive functions:</a:t>
            </a:r>
          </a:p>
          <a:p>
            <a:pPr marL="742950" lvl="1" indent="-285750">
              <a:buFont typeface="Arial" panose="020B0604020202020204" pitchFamily="34" charset="0"/>
              <a:buChar char="•"/>
            </a:pPr>
            <a:r>
              <a:rPr lang="en-US" sz="1600" b="1" dirty="0"/>
              <a:t>Train(): </a:t>
            </a:r>
            <a:r>
              <a:rPr lang="en-US" sz="1600" dirty="0"/>
              <a:t>One training looping consists of :</a:t>
            </a:r>
          </a:p>
          <a:p>
            <a:pPr marL="742950" lvl="1" indent="-285750">
              <a:buFont typeface="Arial" panose="020B0604020202020204" pitchFamily="34" charset="0"/>
              <a:buChar char="•"/>
            </a:pPr>
            <a:endParaRPr lang="en-US" sz="1600" b="1" dirty="0"/>
          </a:p>
          <a:p>
            <a:pPr marL="1200150" lvl="2" indent="-285750">
              <a:buFont typeface="Arial" panose="020B0604020202020204" pitchFamily="34" charset="0"/>
              <a:buChar char="•"/>
            </a:pPr>
            <a:r>
              <a:rPr lang="en-US" sz="1600" b="1" dirty="0" err="1"/>
              <a:t>Dataload</a:t>
            </a:r>
            <a:r>
              <a:rPr lang="en-US" sz="1600" b="1" dirty="0"/>
              <a:t>():</a:t>
            </a:r>
            <a:r>
              <a:rPr lang="en-US" sz="1600" dirty="0"/>
              <a:t> Minibatch data is pulled from memory </a:t>
            </a:r>
          </a:p>
          <a:p>
            <a:pPr marL="742950" lvl="1" indent="-285750">
              <a:buFont typeface="Arial" panose="020B0604020202020204" pitchFamily="34" charset="0"/>
              <a:buChar char="•"/>
            </a:pPr>
            <a:endParaRPr lang="en-US" sz="1600" dirty="0"/>
          </a:p>
          <a:p>
            <a:pPr marL="1200150" lvl="2" indent="-285750">
              <a:buFont typeface="Arial" panose="020B0604020202020204" pitchFamily="34" charset="0"/>
              <a:buChar char="•"/>
            </a:pPr>
            <a:r>
              <a:rPr lang="en-US" sz="1600" b="1" dirty="0"/>
              <a:t>forward():</a:t>
            </a:r>
            <a:r>
              <a:rPr lang="en-US" sz="1600" dirty="0"/>
              <a:t> Forward computations from input layer to output layer</a:t>
            </a:r>
          </a:p>
          <a:p>
            <a:pPr marL="1200150" lvl="2" indent="-285750">
              <a:buFont typeface="Arial" panose="020B0604020202020204" pitchFamily="34" charset="0"/>
              <a:buChar char="•"/>
            </a:pPr>
            <a:endParaRPr lang="en-US" sz="1600" dirty="0"/>
          </a:p>
          <a:p>
            <a:pPr marL="1200150" lvl="2" indent="-285750">
              <a:buFont typeface="Arial" panose="020B0604020202020204" pitchFamily="34" charset="0"/>
              <a:buChar char="•"/>
            </a:pPr>
            <a:r>
              <a:rPr lang="en-US" sz="1600" b="1" dirty="0"/>
              <a:t>Backward():</a:t>
            </a:r>
            <a:r>
              <a:rPr lang="en-US" sz="1600" dirty="0"/>
              <a:t> Weight change using gradient descent</a:t>
            </a:r>
          </a:p>
          <a:p>
            <a:pPr marL="742950" lvl="1" indent="-285750">
              <a:buFont typeface="Arial" panose="020B0604020202020204" pitchFamily="34" charset="0"/>
              <a:buChar char="•"/>
            </a:pPr>
            <a:endParaRPr lang="en-US" sz="1600" b="1" dirty="0"/>
          </a:p>
        </p:txBody>
      </p:sp>
    </p:spTree>
    <p:extLst>
      <p:ext uri="{BB962C8B-B14F-4D97-AF65-F5344CB8AC3E}">
        <p14:creationId xmlns:p14="http://schemas.microsoft.com/office/powerpoint/2010/main" val="5038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88339-506B-D690-2419-2EE7E2E9B980}"/>
              </a:ext>
            </a:extLst>
          </p:cNvPr>
          <p:cNvSpPr>
            <a:spLocks noGrp="1"/>
          </p:cNvSpPr>
          <p:nvPr>
            <p:ph type="title"/>
          </p:nvPr>
        </p:nvSpPr>
        <p:spPr/>
        <p:txBody>
          <a:bodyPr/>
          <a:lstStyle/>
          <a:p>
            <a:pPr algn="ctr"/>
            <a:r>
              <a:rPr lang="en-US" dirty="0"/>
              <a:t>Reproducibility Challenges and Lessons Learnt</a:t>
            </a:r>
          </a:p>
        </p:txBody>
      </p:sp>
      <p:sp>
        <p:nvSpPr>
          <p:cNvPr id="3" name="TextBox 2">
            <a:extLst>
              <a:ext uri="{FF2B5EF4-FFF2-40B4-BE49-F238E27FC236}">
                <a16:creationId xmlns:a16="http://schemas.microsoft.com/office/drawing/2014/main" id="{2CB56399-912E-0CA6-47D7-DDADB51E7AA9}"/>
              </a:ext>
            </a:extLst>
          </p:cNvPr>
          <p:cNvSpPr txBox="1"/>
          <p:nvPr/>
        </p:nvSpPr>
        <p:spPr>
          <a:xfrm>
            <a:off x="384876" y="808323"/>
            <a:ext cx="10938664" cy="5816977"/>
          </a:xfrm>
          <a:prstGeom prst="rect">
            <a:avLst/>
          </a:prstGeom>
          <a:noFill/>
        </p:spPr>
        <p:txBody>
          <a:bodyPr wrap="square">
            <a:spAutoFit/>
          </a:bodyPr>
          <a:lstStyle/>
          <a:p>
            <a:pPr marL="800100" lvl="1" indent="-342900">
              <a:buFont typeface="Arial" panose="020B0604020202020204" pitchFamily="34" charset="0"/>
              <a:buChar char="•"/>
            </a:pPr>
            <a:r>
              <a:rPr lang="en-US" sz="1600" b="1" dirty="0"/>
              <a:t>Hardware Variations:</a:t>
            </a:r>
          </a:p>
          <a:p>
            <a:pPr marL="800100" lvl="1" indent="-342900">
              <a:buFont typeface="Arial" panose="020B0604020202020204" pitchFamily="34" charset="0"/>
              <a:buChar char="•"/>
            </a:pPr>
            <a:endParaRPr lang="en-US" sz="1600" b="1" dirty="0"/>
          </a:p>
          <a:p>
            <a:pPr marL="1257300" lvl="2" indent="-342900">
              <a:buFont typeface="Arial" panose="020B0604020202020204" pitchFamily="34" charset="0"/>
              <a:buChar char="•"/>
            </a:pPr>
            <a:r>
              <a:rPr lang="en-US" sz="1600" kern="100" dirty="0">
                <a:effectLst/>
                <a:ea typeface="Aptos" panose="020B0004020202020204" pitchFamily="34" charset="0"/>
                <a:cs typeface="Times New Roman" panose="02020603050405020304" pitchFamily="18" charset="0"/>
              </a:rPr>
              <a:t>Variations in how the different hardware are configured make it difficult to account for consistency in reporting. </a:t>
            </a:r>
          </a:p>
          <a:p>
            <a:pPr marL="1714500" lvl="3" indent="-342900">
              <a:buFont typeface="Arial" panose="020B0604020202020204" pitchFamily="34" charset="0"/>
              <a:buChar char="•"/>
            </a:pPr>
            <a:r>
              <a:rPr lang="en-US" sz="1600" kern="100" dirty="0">
                <a:effectLst/>
                <a:ea typeface="Aptos" panose="020B0004020202020204" pitchFamily="34" charset="0"/>
                <a:cs typeface="Times New Roman" panose="02020603050405020304" pitchFamily="18" charset="0"/>
              </a:rPr>
              <a:t>Each AMD MI250x GPUs have two Graphic Compute Die’s (GCD) attached to one socket.</a:t>
            </a:r>
            <a:endParaRPr lang="en-US" sz="1600" kern="100" dirty="0">
              <a:ea typeface="Aptos" panose="020B0004020202020204" pitchFamily="34" charset="0"/>
              <a:cs typeface="Times New Roman" panose="02020603050405020304" pitchFamily="18" charset="0"/>
            </a:endParaRPr>
          </a:p>
          <a:p>
            <a:pPr marL="1714500" lvl="3" indent="-342900">
              <a:buFont typeface="Arial" panose="020B0604020202020204" pitchFamily="34" charset="0"/>
              <a:buChar char="•"/>
            </a:pPr>
            <a:r>
              <a:rPr lang="en-US" sz="1600" kern="100" dirty="0">
                <a:effectLst/>
                <a:ea typeface="Aptos" panose="020B0004020202020204" pitchFamily="34" charset="0"/>
                <a:cs typeface="Times New Roman" panose="02020603050405020304" pitchFamily="18" charset="0"/>
              </a:rPr>
              <a:t> SLURM reads each GCD as a separate GPU. However, the ROCM library only reports energy consumption per socket, therefore the energy reported by the ROCM is for two GCDs.</a:t>
            </a:r>
            <a:endParaRPr lang="en-US" sz="1600" kern="100" dirty="0">
              <a:ea typeface="Aptos" panose="020B0004020202020204" pitchFamily="34" charset="0"/>
              <a:cs typeface="Times New Roman" panose="02020603050405020304" pitchFamily="18" charset="0"/>
            </a:endParaRPr>
          </a:p>
          <a:p>
            <a:pPr marL="1714500" lvl="3" indent="-342900">
              <a:buFont typeface="Arial" panose="020B0604020202020204" pitchFamily="34" charset="0"/>
              <a:buChar char="•"/>
            </a:pPr>
            <a:r>
              <a:rPr lang="en-US" sz="1600" kern="100" dirty="0">
                <a:effectLst/>
                <a:ea typeface="Aptos" panose="020B0004020202020204" pitchFamily="34" charset="0"/>
                <a:cs typeface="Times New Roman" panose="02020603050405020304" pitchFamily="18" charset="0"/>
              </a:rPr>
              <a:t>On the other hand, For Nvidia A100 GPUs there is only one GCD per GPU and therefore the per socket energy consumption reported by NVML is for only one GCD.</a:t>
            </a:r>
          </a:p>
          <a:p>
            <a:pPr lvl="2"/>
            <a:endParaRPr lang="en-US" sz="1600" kern="100" dirty="0">
              <a:effectLst/>
              <a:ea typeface="Aptos" panose="020B0004020202020204" pitchFamily="34" charset="0"/>
              <a:cs typeface="Times New Roman" panose="02020603050405020304" pitchFamily="18" charset="0"/>
            </a:endParaRPr>
          </a:p>
          <a:p>
            <a:pPr marL="742950" lvl="1" indent="-285750">
              <a:buFont typeface="Arial" panose="020B0604020202020204" pitchFamily="34" charset="0"/>
              <a:buChar char="•"/>
            </a:pPr>
            <a:r>
              <a:rPr lang="en-US" sz="1600" b="1" u="sng" kern="100" dirty="0">
                <a:effectLst/>
                <a:ea typeface="Aptos" panose="020B0004020202020204" pitchFamily="34" charset="0"/>
                <a:cs typeface="Times New Roman" panose="02020603050405020304" pitchFamily="18" charset="0"/>
              </a:rPr>
              <a:t>Measurement Overhead:</a:t>
            </a:r>
          </a:p>
          <a:p>
            <a:pPr marL="742950" lvl="1" indent="-285750">
              <a:buFont typeface="Arial" panose="020B0604020202020204" pitchFamily="34" charset="0"/>
              <a:buChar char="•"/>
            </a:pPr>
            <a:endParaRPr lang="en-US" sz="1600" b="1" u="sng" kern="100" dirty="0">
              <a:effectLst/>
              <a:ea typeface="Aptos" panose="020B0004020202020204" pitchFamily="34" charset="0"/>
              <a:cs typeface="Times New Roman" panose="02020603050405020304" pitchFamily="18" charset="0"/>
            </a:endParaRPr>
          </a:p>
          <a:p>
            <a:pPr marL="1200150" lvl="2" indent="-285750">
              <a:buFont typeface="Arial" panose="020B0604020202020204" pitchFamily="34" charset="0"/>
              <a:buChar char="•"/>
            </a:pPr>
            <a:r>
              <a:rPr lang="en-US" sz="1600" dirty="0">
                <a:effectLst/>
                <a:ea typeface="Aptos" panose="020B0004020202020204" pitchFamily="34" charset="0"/>
              </a:rPr>
              <a:t>The overhead of monitoring tools can differ between architectures, complicating the interpretation of energy results when reproducing experiments. </a:t>
            </a:r>
          </a:p>
          <a:p>
            <a:pPr marL="1657350" lvl="3" indent="-285750">
              <a:buFont typeface="Arial" panose="020B0604020202020204" pitchFamily="34" charset="0"/>
              <a:buChar char="•"/>
            </a:pPr>
            <a:r>
              <a:rPr lang="en-US" sz="1600" kern="100" dirty="0">
                <a:effectLst/>
                <a:ea typeface="Aptos" panose="020B0004020202020204" pitchFamily="34" charset="0"/>
                <a:cs typeface="Times New Roman" panose="02020603050405020304" pitchFamily="18" charset="0"/>
              </a:rPr>
              <a:t>One epoch of training results in about ~2000 calls to read the GPU’s energy counter.</a:t>
            </a:r>
            <a:endParaRPr lang="en-US" sz="1600" kern="100" dirty="0">
              <a:ea typeface="Aptos" panose="020B0004020202020204" pitchFamily="34" charset="0"/>
              <a:cs typeface="Times New Roman" panose="02020603050405020304" pitchFamily="18" charset="0"/>
            </a:endParaRPr>
          </a:p>
          <a:p>
            <a:pPr marL="1657350" lvl="3" indent="-285750">
              <a:buFont typeface="Arial" panose="020B0604020202020204" pitchFamily="34" charset="0"/>
              <a:buChar char="•"/>
            </a:pPr>
            <a:r>
              <a:rPr lang="en-US" sz="1600" kern="100" dirty="0">
                <a:effectLst/>
                <a:ea typeface="Aptos" panose="020B0004020202020204" pitchFamily="34" charset="0"/>
                <a:cs typeface="Times New Roman" panose="02020603050405020304" pitchFamily="18" charset="0"/>
              </a:rPr>
              <a:t>However, for time-cost for making such calls on Nvidia GPUs using NVML was found to be almost 10x more compared to the same calls on an AMD GPU using ROCM libraries.</a:t>
            </a:r>
          </a:p>
          <a:p>
            <a:r>
              <a:rPr lang="en-US" sz="1600" dirty="0">
                <a:effectLst/>
              </a:rPr>
              <a:t> </a:t>
            </a:r>
            <a:endParaRPr lang="en-US" sz="1600" dirty="0">
              <a:effectLst/>
              <a:ea typeface="Aptos" panose="020B0004020202020204" pitchFamily="34" charset="0"/>
            </a:endParaRPr>
          </a:p>
          <a:p>
            <a:pPr marL="742950" lvl="1" indent="-285750">
              <a:buFont typeface="Arial" panose="020B0604020202020204" pitchFamily="34" charset="0"/>
              <a:buChar char="•"/>
            </a:pPr>
            <a:r>
              <a:rPr lang="en-US" sz="1600" b="1" u="sng" kern="100" dirty="0">
                <a:effectLst/>
                <a:ea typeface="Aptos" panose="020B0004020202020204" pitchFamily="34" charset="0"/>
                <a:cs typeface="Times New Roman" panose="02020603050405020304" pitchFamily="18" charset="0"/>
              </a:rPr>
              <a:t>Software Dependency from multiple vendors: </a:t>
            </a:r>
          </a:p>
          <a:p>
            <a:pPr marL="742950" lvl="1" indent="-285750">
              <a:buFont typeface="Arial" panose="020B0604020202020204" pitchFamily="34" charset="0"/>
              <a:buChar char="•"/>
            </a:pPr>
            <a:endParaRPr lang="en-US" sz="1600" kern="100" dirty="0">
              <a:effectLst/>
              <a:ea typeface="Aptos" panose="020B0004020202020204" pitchFamily="34" charset="0"/>
              <a:cs typeface="Times New Roman" panose="02020603050405020304" pitchFamily="18" charset="0"/>
            </a:endParaRPr>
          </a:p>
          <a:p>
            <a:pPr marL="1200150" lvl="2" indent="-285750">
              <a:buFont typeface="Arial" panose="020B0604020202020204" pitchFamily="34" charset="0"/>
              <a:buChar char="•"/>
            </a:pPr>
            <a:r>
              <a:rPr lang="en-US" sz="1800" dirty="0">
                <a:effectLst/>
                <a:ea typeface="Aptos" panose="020B0004020202020204" pitchFamily="34" charset="0"/>
              </a:rPr>
              <a:t>Having to work with different libraries from different vendors raises the challenge of making sure all the software libraries work as specified without any errors.</a:t>
            </a:r>
            <a:r>
              <a:rPr lang="en-US" sz="1600" dirty="0">
                <a:effectLst/>
              </a:rPr>
              <a:t> </a:t>
            </a:r>
            <a:endParaRPr lang="en-US" sz="1600" kern="100" dirty="0">
              <a:effectLst/>
              <a:ea typeface="Aptos" panose="020B0004020202020204" pitchFamily="34" charset="0"/>
              <a:cs typeface="Times New Roman" panose="02020603050405020304" pitchFamily="18" charset="0"/>
            </a:endParaRPr>
          </a:p>
          <a:p>
            <a:pPr marL="742950" lvl="1" indent="-285750">
              <a:buFont typeface="Arial" panose="020B0604020202020204" pitchFamily="34" charset="0"/>
              <a:buChar char="•"/>
            </a:pPr>
            <a:endParaRPr lang="en-US" sz="1600" b="1" dirty="0"/>
          </a:p>
        </p:txBody>
      </p:sp>
    </p:spTree>
    <p:extLst>
      <p:ext uri="{BB962C8B-B14F-4D97-AF65-F5344CB8AC3E}">
        <p14:creationId xmlns:p14="http://schemas.microsoft.com/office/powerpoint/2010/main" val="2480522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44054-70B6-D6C6-3881-080B6762C1BE}"/>
              </a:ext>
            </a:extLst>
          </p:cNvPr>
          <p:cNvSpPr>
            <a:spLocks noGrp="1"/>
          </p:cNvSpPr>
          <p:nvPr>
            <p:ph type="title"/>
          </p:nvPr>
        </p:nvSpPr>
        <p:spPr/>
        <p:txBody>
          <a:bodyPr/>
          <a:lstStyle/>
          <a:p>
            <a:pPr algn="ctr"/>
            <a:r>
              <a:rPr lang="en-US" dirty="0"/>
              <a:t>Conclusion</a:t>
            </a:r>
          </a:p>
        </p:txBody>
      </p:sp>
      <p:sp>
        <p:nvSpPr>
          <p:cNvPr id="5" name="TextBox 4">
            <a:extLst>
              <a:ext uri="{FF2B5EF4-FFF2-40B4-BE49-F238E27FC236}">
                <a16:creationId xmlns:a16="http://schemas.microsoft.com/office/drawing/2014/main" id="{14238938-240F-B9F4-7E89-45C2926A7CEE}"/>
              </a:ext>
            </a:extLst>
          </p:cNvPr>
          <p:cNvSpPr txBox="1"/>
          <p:nvPr/>
        </p:nvSpPr>
        <p:spPr>
          <a:xfrm>
            <a:off x="314692" y="908254"/>
            <a:ext cx="11645244" cy="5078313"/>
          </a:xfrm>
          <a:prstGeom prst="rect">
            <a:avLst/>
          </a:prstGeom>
          <a:noFill/>
        </p:spPr>
        <p:txBody>
          <a:bodyPr wrap="square">
            <a:spAutoFit/>
          </a:bodyPr>
          <a:lstStyle/>
          <a:p>
            <a:pPr marL="285750" indent="-285750">
              <a:buFont typeface="Arial" panose="020B0604020202020204" pitchFamily="34" charset="0"/>
              <a:buChar char="•"/>
            </a:pPr>
            <a:r>
              <a:rPr lang="en-US" b="1" dirty="0"/>
              <a:t>Enhanced Workflow Transparency</a:t>
            </a:r>
            <a:r>
              <a:rPr lang="en-US" dirty="0"/>
              <a:t>:</a:t>
            </a:r>
          </a:p>
          <a:p>
            <a:pPr marL="742950" lvl="1" indent="-285750">
              <a:buFont typeface="Arial" panose="020B0604020202020204" pitchFamily="34" charset="0"/>
              <a:buChar char="•"/>
            </a:pPr>
            <a:r>
              <a:rPr lang="en-US" dirty="0"/>
              <a:t>Clear record of energy usage across functions, capturing nuances that general metrics might miss.</a:t>
            </a:r>
          </a:p>
          <a:p>
            <a:pPr marL="742950" lvl="1"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Improved Reproducibility</a:t>
            </a:r>
            <a:r>
              <a:rPr lang="en-US" dirty="0"/>
              <a:t>:</a:t>
            </a:r>
          </a:p>
          <a:p>
            <a:pPr marL="742950" lvl="1" indent="-285750">
              <a:buFont typeface="Arial" panose="020B0604020202020204" pitchFamily="34" charset="0"/>
              <a:buChar char="•"/>
            </a:pPr>
            <a:r>
              <a:rPr lang="en-US" dirty="0"/>
              <a:t>Fine-grained energy data acts as an additional reproducibility metric </a:t>
            </a:r>
          </a:p>
          <a:p>
            <a:pPr marL="742950" lvl="1" indent="-285750">
              <a:buFont typeface="Arial" panose="020B0604020202020204" pitchFamily="34" charset="0"/>
              <a:buChar char="•"/>
            </a:pPr>
            <a:r>
              <a:rPr lang="en-US" dirty="0"/>
              <a:t>Helps verify that jobs consistently perform within expected energy ranges across runs and systems.</a:t>
            </a:r>
          </a:p>
          <a:p>
            <a:pPr marL="742950" lvl="1"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Targeted Optimization and Consistency</a:t>
            </a:r>
            <a:r>
              <a:rPr lang="en-US" dirty="0"/>
              <a:t>:</a:t>
            </a:r>
          </a:p>
          <a:p>
            <a:pPr marL="742950" lvl="1" indent="-285750">
              <a:buFont typeface="Arial" panose="020B0604020202020204" pitchFamily="34" charset="0"/>
              <a:buChar char="•"/>
            </a:pPr>
            <a:r>
              <a:rPr lang="en-US" dirty="0"/>
              <a:t>Identifies specific areas of high energy use </a:t>
            </a:r>
          </a:p>
          <a:p>
            <a:pPr marL="742950" lvl="1" indent="-285750">
              <a:buFont typeface="Arial" panose="020B0604020202020204" pitchFamily="34" charset="0"/>
              <a:buChar char="•"/>
            </a:pPr>
            <a:r>
              <a:rPr lang="en-US" dirty="0"/>
              <a:t>Enables researchers to optimize these areas while maintaining consistency</a:t>
            </a:r>
          </a:p>
          <a:p>
            <a:pPr marL="742950" lvl="1"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Supports Cross-Platform Comparability</a:t>
            </a:r>
            <a:r>
              <a:rPr lang="en-US" dirty="0"/>
              <a:t>:</a:t>
            </a:r>
          </a:p>
          <a:p>
            <a:pPr marL="742950" lvl="1" indent="-285750">
              <a:buFont typeface="Arial" panose="020B0604020202020204" pitchFamily="34" charset="0"/>
              <a:buChar char="•"/>
            </a:pPr>
            <a:r>
              <a:rPr lang="en-US" dirty="0"/>
              <a:t>Function-level energy profiles help normalize for differences across hardware setups</a:t>
            </a:r>
          </a:p>
          <a:p>
            <a:pPr marL="742950" lvl="1" indent="-285750">
              <a:buFont typeface="Arial" panose="020B0604020202020204" pitchFamily="34" charset="0"/>
              <a:buChar char="•"/>
            </a:pPr>
            <a:r>
              <a:rPr lang="en-US" dirty="0"/>
              <a:t>Improves reproducibility workflows on different HPC platforms.</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Drives Sustainable Practices</a:t>
            </a:r>
            <a:r>
              <a:rPr lang="en-US" dirty="0"/>
              <a:t>:</a:t>
            </a:r>
          </a:p>
          <a:p>
            <a:pPr marL="742950" lvl="1" indent="-285750">
              <a:buFont typeface="Arial" panose="020B0604020202020204" pitchFamily="34" charset="0"/>
              <a:buChar char="•"/>
            </a:pPr>
            <a:r>
              <a:rPr lang="en-US" dirty="0"/>
              <a:t>Fine-grained profiling encourages sustainable HPC practices </a:t>
            </a:r>
          </a:p>
          <a:p>
            <a:pPr marL="742950" lvl="1" indent="-285750">
              <a:buFont typeface="Arial" panose="020B0604020202020204" pitchFamily="34" charset="0"/>
              <a:buChar char="•"/>
            </a:pPr>
            <a:r>
              <a:rPr lang="en-US" dirty="0"/>
              <a:t>Aligns reproducibility with energy efficiency goals.</a:t>
            </a:r>
          </a:p>
        </p:txBody>
      </p:sp>
    </p:spTree>
    <p:extLst>
      <p:ext uri="{BB962C8B-B14F-4D97-AF65-F5344CB8AC3E}">
        <p14:creationId xmlns:p14="http://schemas.microsoft.com/office/powerpoint/2010/main" val="981398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445E9-8DFC-BA50-172E-6C1EF8EEC444}"/>
              </a:ext>
            </a:extLst>
          </p:cNvPr>
          <p:cNvSpPr>
            <a:spLocks noGrp="1"/>
          </p:cNvSpPr>
          <p:nvPr>
            <p:ph type="title"/>
          </p:nvPr>
        </p:nvSpPr>
        <p:spPr/>
        <p:txBody>
          <a:bodyPr/>
          <a:lstStyle/>
          <a:p>
            <a:r>
              <a:rPr lang="en-US" b="1" dirty="0"/>
              <a:t>Acknowledgments</a:t>
            </a:r>
            <a:r>
              <a:rPr lang="en-US" dirty="0"/>
              <a:t> </a:t>
            </a:r>
          </a:p>
        </p:txBody>
      </p:sp>
      <p:sp>
        <p:nvSpPr>
          <p:cNvPr id="3" name="Content Placeholder 2">
            <a:extLst>
              <a:ext uri="{FF2B5EF4-FFF2-40B4-BE49-F238E27FC236}">
                <a16:creationId xmlns:a16="http://schemas.microsoft.com/office/drawing/2014/main" id="{9D53D25E-3565-E9B7-81BD-CD2D994BC2D5}"/>
              </a:ext>
            </a:extLst>
          </p:cNvPr>
          <p:cNvSpPr>
            <a:spLocks noGrp="1"/>
          </p:cNvSpPr>
          <p:nvPr>
            <p:ph idx="1"/>
          </p:nvPr>
        </p:nvSpPr>
        <p:spPr>
          <a:xfrm>
            <a:off x="1846325" y="1175003"/>
            <a:ext cx="8732126" cy="5116069"/>
          </a:xfrm>
        </p:spPr>
        <p:txBody>
          <a:bodyPr/>
          <a:lstStyle/>
          <a:p>
            <a:pPr marL="0" indent="0">
              <a:buNone/>
            </a:pPr>
            <a:r>
              <a:rPr lang="en-US" sz="1400" dirty="0"/>
              <a:t>This research is sponsored by the Artificial Intelligence Initiative as part of the Laboratory Directed Research and Development (LDRD) Program of Oak Ridge National Laboratory, managed by UT-Battelle, LLC, for the US Department of Energy under contract DE-AC05-00OR22725.</a:t>
            </a:r>
          </a:p>
          <a:p>
            <a:pPr marL="0" indent="0">
              <a:buNone/>
            </a:pPr>
            <a:r>
              <a:rPr lang="en-US" sz="1400" dirty="0"/>
              <a:t>This research used resources of the Oak Ridge Leadership Computing Facility and of the Edge Computing program at the Oak Ridge National Laboratory. Computer time was provided by the INCITE program using the OLCF award CPH161 (AY2024).</a:t>
            </a:r>
          </a:p>
          <a:p>
            <a:pPr marL="0" indent="0">
              <a:buNone/>
            </a:pPr>
            <a:r>
              <a:rPr lang="en-US" sz="1400" dirty="0"/>
              <a:t>This research also used resources of the National Energy Research Scientific Computing Center (NERSC), which is supported by the Office of Science of the U.S. Department of Energy under Contract No. DE-AC05-00OR22725 and No. DE-AC02-05CH11231</a:t>
            </a:r>
            <a:r>
              <a:rPr lang="en-US" sz="1400" b="0" i="0" dirty="0">
                <a:effectLst/>
                <a:highlight>
                  <a:srgbClr val="FFFFFF"/>
                </a:highlight>
              </a:rPr>
              <a:t>using NERSC awards ASCR-ERCAP0027259 (AY2024) and BES-ERCAP0030519</a:t>
            </a:r>
            <a:r>
              <a:rPr lang="en-US" sz="1400" dirty="0"/>
              <a:t>.</a:t>
            </a:r>
          </a:p>
          <a:p>
            <a:pPr marL="0" indent="0">
              <a:buNone/>
            </a:pPr>
            <a:r>
              <a:rPr lang="en-US" sz="1400" dirty="0"/>
              <a:t>This research was also supported in part by an appointment to the Oak Ridge National Laboratory GRO Program, sponsored by the U.S. Department of Energy and administered by the Oak Ridge Institute for Science and Education.</a:t>
            </a:r>
          </a:p>
        </p:txBody>
      </p:sp>
    </p:spTree>
    <p:extLst>
      <p:ext uri="{BB962C8B-B14F-4D97-AF65-F5344CB8AC3E}">
        <p14:creationId xmlns:p14="http://schemas.microsoft.com/office/powerpoint/2010/main" val="1404125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D18FF-8A92-8A28-7340-DE7D80DA8A8D}"/>
              </a:ext>
            </a:extLst>
          </p:cNvPr>
          <p:cNvSpPr>
            <a:spLocks noGrp="1"/>
          </p:cNvSpPr>
          <p:nvPr>
            <p:ph type="title"/>
          </p:nvPr>
        </p:nvSpPr>
        <p:spPr>
          <a:xfrm>
            <a:off x="460165" y="2985801"/>
            <a:ext cx="11492432" cy="886397"/>
          </a:xfrm>
        </p:spPr>
        <p:txBody>
          <a:bodyPr/>
          <a:lstStyle/>
          <a:p>
            <a:pPr algn="ctr"/>
            <a:r>
              <a:rPr lang="en-US" dirty="0"/>
              <a:t>Thank you!</a:t>
            </a:r>
            <a:br>
              <a:rPr lang="en-US" dirty="0"/>
            </a:br>
            <a:r>
              <a:rPr lang="en-US" dirty="0"/>
              <a:t>Questions?</a:t>
            </a:r>
          </a:p>
        </p:txBody>
      </p:sp>
    </p:spTree>
    <p:extLst>
      <p:ext uri="{BB962C8B-B14F-4D97-AF65-F5344CB8AC3E}">
        <p14:creationId xmlns:p14="http://schemas.microsoft.com/office/powerpoint/2010/main" val="3216927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E4B38-849D-7E9E-21A6-FABA6775D154}"/>
              </a:ext>
            </a:extLst>
          </p:cNvPr>
          <p:cNvSpPr>
            <a:spLocks noGrp="1"/>
          </p:cNvSpPr>
          <p:nvPr>
            <p:ph type="title"/>
          </p:nvPr>
        </p:nvSpPr>
        <p:spPr>
          <a:xfrm>
            <a:off x="314692" y="250321"/>
            <a:ext cx="11492432" cy="886397"/>
          </a:xfrm>
        </p:spPr>
        <p:txBody>
          <a:bodyPr/>
          <a:lstStyle/>
          <a:p>
            <a:pPr algn="ctr"/>
            <a:r>
              <a:rPr lang="en-US" b="1" dirty="0"/>
              <a:t>Overview of Energy Consumption in HPC &amp; AI</a:t>
            </a:r>
          </a:p>
        </p:txBody>
      </p:sp>
      <p:sp>
        <p:nvSpPr>
          <p:cNvPr id="3" name="TextBox 2">
            <a:extLst>
              <a:ext uri="{FF2B5EF4-FFF2-40B4-BE49-F238E27FC236}">
                <a16:creationId xmlns:a16="http://schemas.microsoft.com/office/drawing/2014/main" id="{47B965B4-5944-FBEE-0106-59A8E286B905}"/>
              </a:ext>
            </a:extLst>
          </p:cNvPr>
          <p:cNvSpPr txBox="1"/>
          <p:nvPr/>
        </p:nvSpPr>
        <p:spPr>
          <a:xfrm>
            <a:off x="314692" y="867342"/>
            <a:ext cx="11492432" cy="7725192"/>
          </a:xfrm>
          <a:prstGeom prst="rect">
            <a:avLst/>
          </a:prstGeom>
          <a:noFill/>
        </p:spPr>
        <p:txBody>
          <a:bodyPr wrap="square" rtlCol="0">
            <a:spAutoFit/>
          </a:bodyPr>
          <a:lstStyle/>
          <a:p>
            <a:pPr marL="285750" indent="-285750">
              <a:buFont typeface="Arial" panose="020B0604020202020204" pitchFamily="34" charset="0"/>
              <a:buChar char="•"/>
            </a:pPr>
            <a:r>
              <a:rPr lang="en-US" sz="1600" dirty="0"/>
              <a:t>⬆️</a:t>
            </a:r>
            <a:r>
              <a:rPr lang="en-US" sz="1600" b="1" dirty="0"/>
              <a:t> computational capabilities of modern hardware resources</a:t>
            </a:r>
          </a:p>
          <a:p>
            <a:pPr marL="742950" lvl="1" indent="-285750">
              <a:buFont typeface="Arial" panose="020B0604020202020204" pitchFamily="34" charset="0"/>
              <a:buChar char="•"/>
            </a:pPr>
            <a:r>
              <a:rPr lang="en-US" sz="1600" dirty="0"/>
              <a:t>TDP of AMD Instinct Series: 300W (MI100) </a:t>
            </a:r>
            <a:r>
              <a:rPr lang="en-US" sz="1600" dirty="0">
                <a:sym typeface="Wingdings" pitchFamily="2" charset="2"/>
              </a:rPr>
              <a:t> 560W (MI250)</a:t>
            </a:r>
            <a:r>
              <a:rPr lang="en-US" sz="1600" dirty="0"/>
              <a:t> </a:t>
            </a:r>
            <a:r>
              <a:rPr lang="en-US" sz="1600" dirty="0">
                <a:sym typeface="Wingdings" pitchFamily="2" charset="2"/>
              </a:rPr>
              <a:t> 750W (MI300)*</a:t>
            </a:r>
          </a:p>
          <a:p>
            <a:pPr lvl="1"/>
            <a:endParaRPr lang="en-US" sz="1600" b="1" dirty="0"/>
          </a:p>
          <a:p>
            <a:pPr marL="285750" indent="-285750">
              <a:buFont typeface="Arial" panose="020B0604020202020204" pitchFamily="34" charset="0"/>
              <a:buChar char="•"/>
            </a:pPr>
            <a:r>
              <a:rPr lang="en-US" sz="1600" b="1" dirty="0"/>
              <a:t>Artificial Intelligence has benefited the most with this increasing computational power</a:t>
            </a:r>
          </a:p>
          <a:p>
            <a:pPr marL="742950" lvl="1" indent="-285750">
              <a:buFont typeface="Arial" panose="020B0604020202020204" pitchFamily="34" charset="0"/>
              <a:buChar char="•"/>
            </a:pPr>
            <a:r>
              <a:rPr lang="en-US" sz="1600" dirty="0">
                <a:solidFill>
                  <a:schemeClr val="accent4"/>
                </a:solidFill>
              </a:rPr>
              <a:t>Ability to train larger and more complex models with increasing amount of data	</a:t>
            </a:r>
          </a:p>
          <a:p>
            <a:pPr marL="742950" lvl="1" indent="-285750">
              <a:buFont typeface="Arial" panose="020B0604020202020204" pitchFamily="34" charset="0"/>
              <a:buChar char="•"/>
            </a:pPr>
            <a:r>
              <a:rPr lang="en-US" sz="1600" dirty="0">
                <a:solidFill>
                  <a:srgbClr val="FF0000"/>
                </a:solidFill>
              </a:rPr>
              <a:t>Growing energy bill for model training and increasing CO</a:t>
            </a:r>
            <a:r>
              <a:rPr lang="en-US" sz="1600" baseline="-25000" dirty="0">
                <a:solidFill>
                  <a:srgbClr val="FF0000"/>
                </a:solidFill>
              </a:rPr>
              <a:t>2</a:t>
            </a:r>
            <a:r>
              <a:rPr lang="en-US" sz="1600" dirty="0">
                <a:solidFill>
                  <a:srgbClr val="FF0000"/>
                </a:solidFill>
              </a:rPr>
              <a:t> emissions</a:t>
            </a:r>
          </a:p>
          <a:p>
            <a:pPr marL="285750" indent="-285750">
              <a:buFont typeface="Arial" panose="020B0604020202020204" pitchFamily="34" charset="0"/>
              <a:buChar char="•"/>
            </a:pPr>
            <a:endParaRPr lang="en-US" sz="1600" b="1" dirty="0"/>
          </a:p>
          <a:p>
            <a:pPr marL="1200150" lvl="2" indent="-285750">
              <a:buFont typeface="Arial" panose="020B0604020202020204" pitchFamily="34" charset="0"/>
              <a:buChar char="•"/>
            </a:pPr>
            <a:endParaRPr lang="en-US" sz="1600" dirty="0"/>
          </a:p>
          <a:p>
            <a:pPr marL="1200150" lvl="2"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lvl="1"/>
            <a:endParaRPr lang="en-US" sz="1600" dirty="0"/>
          </a:p>
          <a:p>
            <a:pPr marL="285750" indent="-285750">
              <a:buFont typeface="Arial" panose="020B0604020202020204" pitchFamily="34" charset="0"/>
              <a:buChar char="•"/>
            </a:pPr>
            <a:r>
              <a:rPr lang="en-US" sz="1600" b="1" dirty="0"/>
              <a:t>Need for research and development in energy-efficient AI</a:t>
            </a:r>
          </a:p>
          <a:p>
            <a:pPr marL="742950" lvl="1" indent="-285750">
              <a:buFont typeface="Arial" panose="020B0604020202020204" pitchFamily="34" charset="0"/>
              <a:buChar char="•"/>
            </a:pPr>
            <a:r>
              <a:rPr lang="en-US" sz="1600" dirty="0"/>
              <a:t>Demand of lightweight and accurate profiling of the energy footprint of model training !!</a:t>
            </a:r>
          </a:p>
          <a:p>
            <a:pPr marL="742950" lvl="1" indent="-285750">
              <a:buFont typeface="Arial" panose="020B0604020202020204" pitchFamily="34" charset="0"/>
              <a:buChar char="•"/>
            </a:pPr>
            <a:endParaRPr lang="en-US" sz="1600" dirty="0"/>
          </a:p>
          <a:p>
            <a:pPr marL="1200150" lvl="2"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endParaRPr lang="en-US" sz="1600" b="1" dirty="0"/>
          </a:p>
        </p:txBody>
      </p:sp>
      <p:pic>
        <p:nvPicPr>
          <p:cNvPr id="9" name="Picture 8">
            <a:extLst>
              <a:ext uri="{FF2B5EF4-FFF2-40B4-BE49-F238E27FC236}">
                <a16:creationId xmlns:a16="http://schemas.microsoft.com/office/drawing/2014/main" id="{F9933F53-8BA8-3720-3049-C2610B7CCF02}"/>
              </a:ext>
            </a:extLst>
          </p:cNvPr>
          <p:cNvPicPr>
            <a:picLocks noChangeAspect="1"/>
          </p:cNvPicPr>
          <p:nvPr/>
        </p:nvPicPr>
        <p:blipFill>
          <a:blip r:embed="rId2"/>
          <a:stretch>
            <a:fillRect/>
          </a:stretch>
        </p:blipFill>
        <p:spPr>
          <a:xfrm>
            <a:off x="596651" y="2620968"/>
            <a:ext cx="4234943" cy="2910137"/>
          </a:xfrm>
          <a:prstGeom prst="rect">
            <a:avLst/>
          </a:prstGeom>
        </p:spPr>
      </p:pic>
      <p:pic>
        <p:nvPicPr>
          <p:cNvPr id="10" name="Picture 2" descr="undefined">
            <a:extLst>
              <a:ext uri="{FF2B5EF4-FFF2-40B4-BE49-F238E27FC236}">
                <a16:creationId xmlns:a16="http://schemas.microsoft.com/office/drawing/2014/main" id="{C40883A5-A289-D423-7893-E3FDC22363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3553" y="3001877"/>
            <a:ext cx="6178643" cy="173963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931B4348-E480-984E-67A3-F932ECD46004}"/>
              </a:ext>
            </a:extLst>
          </p:cNvPr>
          <p:cNvSpPr txBox="1"/>
          <p:nvPr/>
        </p:nvSpPr>
        <p:spPr>
          <a:xfrm>
            <a:off x="8370277" y="6372665"/>
            <a:ext cx="3938954" cy="400110"/>
          </a:xfrm>
          <a:prstGeom prst="rect">
            <a:avLst/>
          </a:prstGeom>
          <a:noFill/>
        </p:spPr>
        <p:txBody>
          <a:bodyPr wrap="square" rtlCol="0">
            <a:spAutoFit/>
          </a:bodyPr>
          <a:lstStyle/>
          <a:p>
            <a:r>
              <a:rPr lang="en-US" sz="1000" dirty="0"/>
              <a:t>Source: de Vries, Alex. (2023). The growing energy footprint of artificial intelligence. Joule. 7. 10.1016/j.joule.2023.09.004. </a:t>
            </a:r>
          </a:p>
        </p:txBody>
      </p:sp>
    </p:spTree>
    <p:extLst>
      <p:ext uri="{BB962C8B-B14F-4D97-AF65-F5344CB8AC3E}">
        <p14:creationId xmlns:p14="http://schemas.microsoft.com/office/powerpoint/2010/main" val="3156279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20" end="2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21" end="2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0AFB3-81C6-01BD-8AD4-DCB92F2479AF}"/>
              </a:ext>
            </a:extLst>
          </p:cNvPr>
          <p:cNvSpPr>
            <a:spLocks noGrp="1"/>
          </p:cNvSpPr>
          <p:nvPr>
            <p:ph type="title"/>
          </p:nvPr>
        </p:nvSpPr>
        <p:spPr>
          <a:xfrm>
            <a:off x="218622" y="230043"/>
            <a:ext cx="11492432" cy="886397"/>
          </a:xfrm>
        </p:spPr>
        <p:txBody>
          <a:bodyPr/>
          <a:lstStyle/>
          <a:p>
            <a:pPr algn="ctr"/>
            <a:r>
              <a:rPr lang="en-US" dirty="0"/>
              <a:t>Building an Energy Profiler</a:t>
            </a:r>
          </a:p>
        </p:txBody>
      </p:sp>
      <p:sp>
        <p:nvSpPr>
          <p:cNvPr id="5" name="TextBox 4">
            <a:extLst>
              <a:ext uri="{FF2B5EF4-FFF2-40B4-BE49-F238E27FC236}">
                <a16:creationId xmlns:a16="http://schemas.microsoft.com/office/drawing/2014/main" id="{11D80C5E-85E8-99BF-B7D1-67FA5CE7F450}"/>
              </a:ext>
            </a:extLst>
          </p:cNvPr>
          <p:cNvSpPr txBox="1"/>
          <p:nvPr/>
        </p:nvSpPr>
        <p:spPr>
          <a:xfrm>
            <a:off x="218622" y="600505"/>
            <a:ext cx="11492432" cy="6463308"/>
          </a:xfrm>
          <a:prstGeom prst="rect">
            <a:avLst/>
          </a:prstGeom>
          <a:noFill/>
        </p:spPr>
        <p:txBody>
          <a:bodyPr wrap="square" rtlCol="0">
            <a:spAutoFit/>
          </a:bodyPr>
          <a:lstStyle/>
          <a:p>
            <a:pPr lvl="2"/>
            <a:endParaRPr lang="en-US" dirty="0"/>
          </a:p>
          <a:p>
            <a:pPr marL="742950" lvl="1" indent="-285750">
              <a:buFont typeface="Arial" panose="020B0604020202020204" pitchFamily="34" charset="0"/>
              <a:buChar char="•"/>
            </a:pPr>
            <a:r>
              <a:rPr lang="en-US" b="1" dirty="0"/>
              <a:t>Why profile energy?</a:t>
            </a:r>
          </a:p>
          <a:p>
            <a:pPr lvl="3"/>
            <a:r>
              <a:rPr lang="en-US" dirty="0"/>
              <a:t>.</a:t>
            </a:r>
            <a:endParaRPr lang="en-US" b="1" dirty="0"/>
          </a:p>
          <a:p>
            <a:pPr marL="1200150" lvl="2" indent="-285750">
              <a:buFont typeface="Arial" panose="020B0604020202020204" pitchFamily="34" charset="0"/>
              <a:buChar char="•"/>
            </a:pPr>
            <a:r>
              <a:rPr lang="en-US" b="1" dirty="0"/>
              <a:t>Operational Efficiency</a:t>
            </a:r>
            <a:r>
              <a:rPr lang="en-US" dirty="0"/>
              <a:t>: </a:t>
            </a:r>
          </a:p>
          <a:p>
            <a:pPr marL="1657350" lvl="3" indent="-285750">
              <a:buFont typeface="Arial" panose="020B0604020202020204" pitchFamily="34" charset="0"/>
              <a:buChar char="•"/>
            </a:pPr>
            <a:r>
              <a:rPr lang="en-US" dirty="0"/>
              <a:t>Profiles help identify optimization opportunities, potentially lowering costs.</a:t>
            </a:r>
          </a:p>
          <a:p>
            <a:pPr marL="1200150" lvl="2" indent="-285750">
              <a:buFont typeface="Arial" panose="020B0604020202020204" pitchFamily="34" charset="0"/>
              <a:buChar char="•"/>
            </a:pPr>
            <a:r>
              <a:rPr lang="en-US" b="1" dirty="0"/>
              <a:t>Sustainability Goals</a:t>
            </a:r>
            <a:r>
              <a:rPr lang="en-US" dirty="0"/>
              <a:t>: </a:t>
            </a:r>
          </a:p>
          <a:p>
            <a:pPr marL="1657350" lvl="3" indent="-285750">
              <a:buFont typeface="Arial" panose="020B0604020202020204" pitchFamily="34" charset="0"/>
              <a:buChar char="•"/>
            </a:pPr>
            <a:r>
              <a:rPr lang="en-US" dirty="0"/>
              <a:t>Reduced energy use aligns with broader sustainability initiatives in computing</a:t>
            </a:r>
          </a:p>
          <a:p>
            <a:pPr marL="1200150" lvl="2" indent="-285750">
              <a:buFont typeface="Arial" panose="020B0604020202020204" pitchFamily="34" charset="0"/>
              <a:buChar char="•"/>
            </a:pPr>
            <a:r>
              <a:rPr lang="en-US" b="1" dirty="0"/>
              <a:t>Impact on Reproducibility</a:t>
            </a:r>
            <a:r>
              <a:rPr lang="en-US" dirty="0"/>
              <a:t>: </a:t>
            </a:r>
          </a:p>
          <a:p>
            <a:pPr marL="1657350" lvl="3" indent="-285750">
              <a:buFont typeface="Arial" panose="020B0604020202020204" pitchFamily="34" charset="0"/>
              <a:buChar char="•"/>
            </a:pPr>
            <a:r>
              <a:rPr lang="en-US" dirty="0"/>
              <a:t>Establishing energy baselines by providing an additional metric to verify consistency in results</a:t>
            </a:r>
          </a:p>
          <a:p>
            <a:pPr marL="1200150" lvl="2" indent="-285750">
              <a:buFont typeface="Arial" panose="020B0604020202020204" pitchFamily="34" charset="0"/>
              <a:buChar char="•"/>
            </a:pPr>
            <a:endParaRPr lang="en-US" dirty="0"/>
          </a:p>
          <a:p>
            <a:pPr lvl="1"/>
            <a:endParaRPr lang="en-US" dirty="0"/>
          </a:p>
          <a:p>
            <a:pPr marL="742950" lvl="1" indent="-285750">
              <a:buFont typeface="Arial" panose="020B0604020202020204" pitchFamily="34" charset="0"/>
              <a:buChar char="•"/>
            </a:pPr>
            <a:r>
              <a:rPr lang="en-US" b="1" dirty="0"/>
              <a:t>Desirable Features:</a:t>
            </a:r>
          </a:p>
          <a:p>
            <a:pPr marL="1200150" lvl="2" indent="-285750">
              <a:buFont typeface="Arial" panose="020B0604020202020204" pitchFamily="34" charset="0"/>
              <a:buChar char="•"/>
            </a:pPr>
            <a:r>
              <a:rPr lang="en-US" dirty="0"/>
              <a:t>Hardware Agnostic</a:t>
            </a:r>
          </a:p>
          <a:p>
            <a:pPr marL="1657350" lvl="3" indent="-285750">
              <a:buFont typeface="Arial" panose="020B0604020202020204" pitchFamily="34" charset="0"/>
              <a:buChar char="•"/>
            </a:pPr>
            <a:r>
              <a:rPr lang="en-US" dirty="0"/>
              <a:t>Hardware type: CPU, GPU, Memory</a:t>
            </a:r>
          </a:p>
          <a:p>
            <a:pPr marL="1657350" lvl="3" indent="-285750">
              <a:buFont typeface="Arial" panose="020B0604020202020204" pitchFamily="34" charset="0"/>
              <a:buChar char="•"/>
            </a:pPr>
            <a:r>
              <a:rPr lang="en-US" dirty="0"/>
              <a:t>Vendors: Nvidia, AMD, Intel</a:t>
            </a:r>
          </a:p>
          <a:p>
            <a:pPr marL="1200150" lvl="2" indent="-285750">
              <a:buFont typeface="Arial" panose="020B0604020202020204" pitchFamily="34" charset="0"/>
              <a:buChar char="•"/>
            </a:pPr>
            <a:r>
              <a:rPr lang="en-US" dirty="0"/>
              <a:t>Minimal code instrumentation</a:t>
            </a:r>
          </a:p>
          <a:p>
            <a:pPr marL="1200150" lvl="2" indent="-285750">
              <a:buFont typeface="Arial" panose="020B0604020202020204" pitchFamily="34" charset="0"/>
              <a:buChar char="•"/>
            </a:pPr>
            <a:r>
              <a:rPr lang="en-US" dirty="0"/>
              <a:t>Minimal overhead in execution time and power</a:t>
            </a:r>
          </a:p>
          <a:p>
            <a:pPr marL="1200150" lvl="2" indent="-285750">
              <a:buFont typeface="Arial" panose="020B0604020202020204" pitchFamily="34" charset="0"/>
              <a:buChar char="•"/>
            </a:pPr>
            <a:r>
              <a:rPr lang="en-US" dirty="0"/>
              <a:t>Ability to monitor parallel and concurrent access to the same resource</a:t>
            </a:r>
          </a:p>
          <a:p>
            <a:pPr marL="1200150" lvl="2" indent="-285750">
              <a:buFont typeface="Arial" panose="020B0604020202020204" pitchFamily="34" charset="0"/>
              <a:buChar char="•"/>
            </a:pPr>
            <a:endParaRPr lang="en-US" dirty="0"/>
          </a:p>
          <a:p>
            <a:pPr marL="1200150" lvl="2"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1200150" lvl="2" indent="-285750">
              <a:buFont typeface="Arial" panose="020B0604020202020204" pitchFamily="34" charset="0"/>
              <a:buChar char="•"/>
            </a:pPr>
            <a:endParaRPr lang="en-US" dirty="0"/>
          </a:p>
        </p:txBody>
      </p:sp>
    </p:spTree>
    <p:extLst>
      <p:ext uri="{BB962C8B-B14F-4D97-AF65-F5344CB8AC3E}">
        <p14:creationId xmlns:p14="http://schemas.microsoft.com/office/powerpoint/2010/main" val="2374664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5525C-DF04-DBE4-4655-EC6062507B0B}"/>
              </a:ext>
            </a:extLst>
          </p:cNvPr>
          <p:cNvSpPr>
            <a:spLocks noGrp="1"/>
          </p:cNvSpPr>
          <p:nvPr>
            <p:ph type="title"/>
          </p:nvPr>
        </p:nvSpPr>
        <p:spPr/>
        <p:txBody>
          <a:bodyPr/>
          <a:lstStyle/>
          <a:p>
            <a:pPr algn="ctr"/>
            <a:r>
              <a:rPr lang="en-US" dirty="0"/>
              <a:t>Energy Fingerprinting</a:t>
            </a:r>
          </a:p>
        </p:txBody>
      </p:sp>
      <p:pic>
        <p:nvPicPr>
          <p:cNvPr id="3" name="Picture 2">
            <a:extLst>
              <a:ext uri="{FF2B5EF4-FFF2-40B4-BE49-F238E27FC236}">
                <a16:creationId xmlns:a16="http://schemas.microsoft.com/office/drawing/2014/main" id="{92192796-5A64-CC7E-BCF9-6CE5CA4D1B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10336520" y="0"/>
            <a:ext cx="1855480" cy="211718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68AB011-5226-6B44-3402-6D96E9A6533C}"/>
              </a:ext>
            </a:extLst>
          </p:cNvPr>
          <p:cNvSpPr txBox="1"/>
          <p:nvPr/>
        </p:nvSpPr>
        <p:spPr>
          <a:xfrm>
            <a:off x="740719" y="860564"/>
            <a:ext cx="9463154" cy="5632311"/>
          </a:xfrm>
          <a:prstGeom prst="rect">
            <a:avLst/>
          </a:prstGeom>
          <a:noFill/>
        </p:spPr>
        <p:txBody>
          <a:bodyPr wrap="square">
            <a:spAutoFit/>
          </a:bodyPr>
          <a:lstStyle/>
          <a:p>
            <a:r>
              <a:rPr lang="en-US" b="1" u="sng" dirty="0"/>
              <a:t>What is an Energy Fingerprint?</a:t>
            </a:r>
          </a:p>
          <a:p>
            <a:endParaRPr lang="en-US" b="1" u="sng" dirty="0"/>
          </a:p>
          <a:p>
            <a:pPr marL="285750" indent="-285750">
              <a:buFont typeface="Arial" panose="020B0604020202020204" pitchFamily="34" charset="0"/>
              <a:buChar char="•"/>
            </a:pPr>
            <a:r>
              <a:rPr lang="en-US" dirty="0"/>
              <a:t>Unique profile of an HPC job, capturing the energy consumption patterns of its underlying functions and methods.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Uniqueness and Reproducibility</a:t>
            </a:r>
            <a:r>
              <a:rPr lang="en-US" dirty="0"/>
              <a:t>: Each job has a distinct energy fingerprint, which, when profiled consistently, should remain reproducible across runs under similar conditions.</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a:p>
            <a:r>
              <a:rPr lang="en-US" b="1" u="sng" dirty="0"/>
              <a:t>Applications</a:t>
            </a:r>
            <a:r>
              <a:rPr lang="en-US" b="1" dirty="0"/>
              <a:t> </a:t>
            </a:r>
          </a:p>
          <a:p>
            <a:endParaRPr lang="en-US" b="1" dirty="0"/>
          </a:p>
          <a:p>
            <a:pPr marL="285750" indent="-285750">
              <a:buFont typeface="Arial" panose="020B0604020202020204" pitchFamily="34" charset="0"/>
              <a:buChar char="•"/>
            </a:pPr>
            <a:r>
              <a:rPr lang="en-US" b="1" dirty="0"/>
              <a:t>Benchmarking and Validation</a:t>
            </a:r>
            <a:r>
              <a:rPr lang="en-US" dirty="0"/>
              <a:t>: Provides a standard for comparing similar jobs, helping detect deviations or inefficiencies.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Workflow Optimization</a:t>
            </a:r>
            <a:r>
              <a:rPr lang="en-US" dirty="0"/>
              <a:t>: Identifies the most energy-intensive parts of a job, guiding optimizations to reduce power draw and improve efficiency.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Reproducibility Check</a:t>
            </a:r>
            <a:r>
              <a:rPr lang="en-US" dirty="0"/>
              <a:t>: Serves as a baseline energy metric to verify that jobs reproduce accurately, contributing to workflow reliability and reproducibility efforts.</a:t>
            </a:r>
          </a:p>
          <a:p>
            <a:pPr marL="285750" indent="-285750">
              <a:buFont typeface="Arial" panose="020B0604020202020204" pitchFamily="34" charset="0"/>
              <a:buChar char="•"/>
            </a:pPr>
            <a:endParaRPr lang="en-US" b="1" dirty="0"/>
          </a:p>
        </p:txBody>
      </p:sp>
    </p:spTree>
    <p:extLst>
      <p:ext uri="{BB962C8B-B14F-4D97-AF65-F5344CB8AC3E}">
        <p14:creationId xmlns:p14="http://schemas.microsoft.com/office/powerpoint/2010/main" val="3062603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10236-4E6C-2365-E720-1CB45768EE72}"/>
              </a:ext>
            </a:extLst>
          </p:cNvPr>
          <p:cNvSpPr>
            <a:spLocks noGrp="1"/>
          </p:cNvSpPr>
          <p:nvPr>
            <p:ph type="title"/>
          </p:nvPr>
        </p:nvSpPr>
        <p:spPr/>
        <p:txBody>
          <a:bodyPr/>
          <a:lstStyle/>
          <a:p>
            <a:pPr algn="ctr"/>
            <a:r>
              <a:rPr lang="en-US" dirty="0"/>
              <a:t>Level 1 Fingerprinting</a:t>
            </a:r>
          </a:p>
        </p:txBody>
      </p:sp>
      <p:sp>
        <p:nvSpPr>
          <p:cNvPr id="3" name="TextBox 2">
            <a:extLst>
              <a:ext uri="{FF2B5EF4-FFF2-40B4-BE49-F238E27FC236}">
                <a16:creationId xmlns:a16="http://schemas.microsoft.com/office/drawing/2014/main" id="{8520FB41-EDEF-1E11-A9FF-744D127C38C8}"/>
              </a:ext>
            </a:extLst>
          </p:cNvPr>
          <p:cNvSpPr txBox="1"/>
          <p:nvPr/>
        </p:nvSpPr>
        <p:spPr>
          <a:xfrm>
            <a:off x="740718" y="954082"/>
            <a:ext cx="10107391" cy="5909310"/>
          </a:xfrm>
          <a:prstGeom prst="rect">
            <a:avLst/>
          </a:prstGeom>
          <a:noFill/>
        </p:spPr>
        <p:txBody>
          <a:bodyPr wrap="square">
            <a:spAutoFit/>
          </a:bodyPr>
          <a:lstStyle/>
          <a:p>
            <a:pPr marL="285750" indent="-285750">
              <a:buFont typeface="Arial" panose="020B0604020202020204" pitchFamily="34" charset="0"/>
              <a:buChar char="•"/>
            </a:pPr>
            <a:r>
              <a:rPr lang="en-US" b="1" dirty="0"/>
              <a:t>Definition</a:t>
            </a:r>
            <a:r>
              <a:rPr lang="en-US" dirty="0"/>
              <a:t>: Level-1 Fingerprinting captures power measurements over time, creating a </a:t>
            </a:r>
            <a:r>
              <a:rPr lang="en-US" i="1" dirty="0"/>
              <a:t>Power Timeline</a:t>
            </a:r>
            <a:r>
              <a:rPr lang="en-US" dirty="0"/>
              <a:t> of an HPC job.</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Purpose</a:t>
            </a:r>
            <a:r>
              <a:rPr lang="en-US" dirty="0"/>
              <a:t>: </a:t>
            </a:r>
          </a:p>
          <a:p>
            <a:pPr marL="742950" lvl="1" indent="-285750">
              <a:buFont typeface="Arial" panose="020B0604020202020204" pitchFamily="34" charset="0"/>
              <a:buChar char="•"/>
            </a:pPr>
            <a:r>
              <a:rPr lang="en-US" dirty="0"/>
              <a:t>This timeline shows how power (in Watts) fluctuates throughout the job’s execution, providing a high-level view of power draw patterns.</a:t>
            </a:r>
          </a:p>
          <a:p>
            <a:pPr marL="742950" lvl="1" indent="-285750">
              <a:buFont typeface="Arial" panose="020B0604020202020204" pitchFamily="34" charset="0"/>
              <a:buChar char="•"/>
            </a:pPr>
            <a:r>
              <a:rPr lang="en-US" dirty="0"/>
              <a:t>Highlights high-power phases in the job, indicating intensive computational or memory-bound operations.</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Pros:</a:t>
            </a:r>
          </a:p>
          <a:p>
            <a:pPr marL="742950" lvl="1" indent="-285750">
              <a:buFont typeface="Arial" panose="020B0604020202020204" pitchFamily="34" charset="0"/>
              <a:buChar char="•"/>
            </a:pPr>
            <a:r>
              <a:rPr lang="en-US" dirty="0"/>
              <a:t>Detection of inefficient or idle phases</a:t>
            </a:r>
          </a:p>
          <a:p>
            <a:pPr marL="742950" lvl="1" indent="-285750">
              <a:buFont typeface="Arial" panose="020B0604020202020204" pitchFamily="34" charset="0"/>
              <a:buChar char="•"/>
            </a:pPr>
            <a:r>
              <a:rPr lang="en-US" dirty="0"/>
              <a:t>Low overhead</a:t>
            </a:r>
          </a:p>
          <a:p>
            <a:pPr marL="742950" lvl="1" indent="-285750">
              <a:buFont typeface="Arial" panose="020B0604020202020204" pitchFamily="34" charset="0"/>
              <a:buChar char="•"/>
            </a:pPr>
            <a:r>
              <a:rPr lang="en-US" dirty="0"/>
              <a:t>Minimal code re-configuration</a:t>
            </a:r>
          </a:p>
          <a:p>
            <a:pPr marL="742950" lvl="1" indent="-285750">
              <a:buFont typeface="Arial" panose="020B0604020202020204" pitchFamily="34" charset="0"/>
              <a:buChar char="•"/>
            </a:pPr>
            <a:r>
              <a:rPr lang="en-US" dirty="0"/>
              <a:t>Can be performed with existing libraries (</a:t>
            </a:r>
            <a:r>
              <a:rPr lang="en-US" dirty="0" err="1"/>
              <a:t>amd-smi</a:t>
            </a:r>
            <a:r>
              <a:rPr lang="en-US" dirty="0"/>
              <a:t> &amp; </a:t>
            </a:r>
            <a:r>
              <a:rPr lang="en-US" dirty="0" err="1"/>
              <a:t>nvidia-smi</a:t>
            </a:r>
            <a:r>
              <a:rPr lang="en-US" dirty="0"/>
              <a:t>)</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Cons:</a:t>
            </a:r>
          </a:p>
          <a:p>
            <a:pPr marL="742950" lvl="1" indent="-285750">
              <a:buFont typeface="Arial" panose="020B0604020202020204" pitchFamily="34" charset="0"/>
              <a:buChar char="•"/>
            </a:pPr>
            <a:r>
              <a:rPr lang="en-US" dirty="0"/>
              <a:t>Lack of code-level precision</a:t>
            </a:r>
          </a:p>
          <a:p>
            <a:pPr marL="742950" lvl="1" indent="-285750">
              <a:buFont typeface="Arial" panose="020B0604020202020204" pitchFamily="34" charset="0"/>
              <a:buChar char="•"/>
            </a:pPr>
            <a:r>
              <a:rPr lang="en-US" dirty="0"/>
              <a:t>Limited diagnostic value</a:t>
            </a:r>
          </a:p>
          <a:p>
            <a:pPr marL="742950" lvl="1" indent="-285750">
              <a:buFont typeface="Arial" panose="020B0604020202020204" pitchFamily="34" charset="0"/>
              <a:buChar char="•"/>
            </a:pPr>
            <a:r>
              <a:rPr lang="en-US" dirty="0"/>
              <a:t>Reduced insight for complex workflows</a:t>
            </a:r>
          </a:p>
          <a:p>
            <a:pPr marL="285750" indent="-285750">
              <a:buFont typeface="Arial" panose="020B0604020202020204" pitchFamily="34" charset="0"/>
              <a:buChar char="•"/>
            </a:pPr>
            <a:endParaRPr lang="en-US" b="1" u="sng" dirty="0"/>
          </a:p>
          <a:p>
            <a:pPr marL="285750" indent="-285750">
              <a:buFont typeface="Arial" panose="020B0604020202020204" pitchFamily="34" charset="0"/>
              <a:buChar char="•"/>
            </a:pPr>
            <a:endParaRPr lang="en-US" b="1" dirty="0"/>
          </a:p>
        </p:txBody>
      </p:sp>
      <p:pic>
        <p:nvPicPr>
          <p:cNvPr id="4" name="Picture 3">
            <a:extLst>
              <a:ext uri="{FF2B5EF4-FFF2-40B4-BE49-F238E27FC236}">
                <a16:creationId xmlns:a16="http://schemas.microsoft.com/office/drawing/2014/main" id="{2FB395F5-4331-768D-93B9-53A4962AE12A}"/>
              </a:ext>
            </a:extLst>
          </p:cNvPr>
          <p:cNvPicPr>
            <a:picLocks noChangeAspect="1"/>
          </p:cNvPicPr>
          <p:nvPr/>
        </p:nvPicPr>
        <p:blipFill>
          <a:blip r:embed="rId2"/>
          <a:stretch>
            <a:fillRect/>
          </a:stretch>
        </p:blipFill>
        <p:spPr>
          <a:xfrm>
            <a:off x="8011391" y="3429000"/>
            <a:ext cx="4021282" cy="3104147"/>
          </a:xfrm>
          <a:prstGeom prst="rect">
            <a:avLst/>
          </a:prstGeom>
        </p:spPr>
      </p:pic>
    </p:spTree>
    <p:extLst>
      <p:ext uri="{BB962C8B-B14F-4D97-AF65-F5344CB8AC3E}">
        <p14:creationId xmlns:p14="http://schemas.microsoft.com/office/powerpoint/2010/main" val="3866589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3" end="1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10626-EAB0-B69B-66FA-8A9C15CF8BCD}"/>
              </a:ext>
            </a:extLst>
          </p:cNvPr>
          <p:cNvSpPr>
            <a:spLocks noGrp="1"/>
          </p:cNvSpPr>
          <p:nvPr>
            <p:ph type="title"/>
          </p:nvPr>
        </p:nvSpPr>
        <p:spPr>
          <a:xfrm>
            <a:off x="148437" y="210705"/>
            <a:ext cx="11499772" cy="588957"/>
          </a:xfrm>
        </p:spPr>
        <p:txBody>
          <a:bodyPr/>
          <a:lstStyle/>
          <a:p>
            <a:pPr algn="ctr"/>
            <a:r>
              <a:rPr lang="en-US" dirty="0"/>
              <a:t>Level 2 Fingerprinting</a:t>
            </a:r>
          </a:p>
        </p:txBody>
      </p:sp>
      <p:sp>
        <p:nvSpPr>
          <p:cNvPr id="3" name="TextBox 2">
            <a:extLst>
              <a:ext uri="{FF2B5EF4-FFF2-40B4-BE49-F238E27FC236}">
                <a16:creationId xmlns:a16="http://schemas.microsoft.com/office/drawing/2014/main" id="{80ADBB32-04A5-DE42-9913-8D887643D8C0}"/>
              </a:ext>
            </a:extLst>
          </p:cNvPr>
          <p:cNvSpPr txBox="1"/>
          <p:nvPr/>
        </p:nvSpPr>
        <p:spPr>
          <a:xfrm>
            <a:off x="740718" y="799662"/>
            <a:ext cx="10159346" cy="5632311"/>
          </a:xfrm>
          <a:prstGeom prst="rect">
            <a:avLst/>
          </a:prstGeom>
          <a:noFill/>
        </p:spPr>
        <p:txBody>
          <a:bodyPr wrap="square">
            <a:spAutoFit/>
          </a:bodyPr>
          <a:lstStyle/>
          <a:p>
            <a:pPr marL="285750" indent="-285750">
              <a:buFont typeface="Arial" panose="020B0604020202020204" pitchFamily="34" charset="0"/>
              <a:buChar char="•"/>
            </a:pPr>
            <a:r>
              <a:rPr lang="en-US" b="1" dirty="0"/>
              <a:t>Definition</a:t>
            </a:r>
            <a:r>
              <a:rPr lang="en-US" dirty="0"/>
              <a:t>: Level-2 Fingerprinting captures the total energy consumption (in Joules) and execution time (sec) for individual function calls within an HPC job</a:t>
            </a:r>
          </a:p>
          <a:p>
            <a:pPr marL="742950" lvl="1" indent="-285750">
              <a:buFont typeface="Arial" panose="020B0604020202020204" pitchFamily="34" charset="0"/>
              <a:buChar char="•"/>
            </a:pPr>
            <a:r>
              <a:rPr lang="en-US" dirty="0"/>
              <a:t>Can track iterative calls to the same functions accumulating total energy and time</a:t>
            </a:r>
          </a:p>
          <a:p>
            <a:pPr marL="742950" lvl="1" indent="-285750">
              <a:buFont typeface="Arial" panose="020B0604020202020204" pitchFamily="34" charset="0"/>
              <a:buChar char="•"/>
            </a:pPr>
            <a:r>
              <a:rPr lang="en-US" dirty="0"/>
              <a:t>Average power usage per function can be computed by dividing energy and time</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Purpose:</a:t>
            </a:r>
          </a:p>
          <a:p>
            <a:pPr marL="742950" lvl="1" indent="-285750">
              <a:buFont typeface="Arial" panose="020B0604020202020204" pitchFamily="34" charset="0"/>
              <a:buChar char="•"/>
            </a:pPr>
            <a:r>
              <a:rPr lang="en-US" dirty="0"/>
              <a:t>Provides a low-level description of the energy profile of HPC job</a:t>
            </a:r>
          </a:p>
          <a:p>
            <a:pPr marL="742950" lvl="1" indent="-285750">
              <a:buFont typeface="Arial" panose="020B0604020202020204" pitchFamily="34" charset="0"/>
              <a:buChar char="•"/>
            </a:pPr>
            <a:r>
              <a:rPr lang="en-US" dirty="0"/>
              <a:t>Highlights the energy implications of different coding practices</a:t>
            </a:r>
          </a:p>
          <a:p>
            <a:pPr marL="742950" lvl="1" indent="-285750">
              <a:buFont typeface="Arial" panose="020B0604020202020204" pitchFamily="34" charset="0"/>
              <a:buChar char="•"/>
            </a:pPr>
            <a:r>
              <a:rPr lang="en-US" dirty="0"/>
              <a:t>Creates detailed, reproducible energy profiles at the function level</a:t>
            </a:r>
            <a:endParaRPr lang="en-US" b="1" dirty="0"/>
          </a:p>
          <a:p>
            <a:pPr lvl="1"/>
            <a:endParaRPr lang="en-US" dirty="0"/>
          </a:p>
          <a:p>
            <a:pPr marL="285750" indent="-285750">
              <a:buFont typeface="Arial" panose="020B0604020202020204" pitchFamily="34" charset="0"/>
              <a:buChar char="•"/>
            </a:pPr>
            <a:r>
              <a:rPr lang="en-US" b="1" dirty="0"/>
              <a:t>Pros:</a:t>
            </a:r>
          </a:p>
          <a:p>
            <a:pPr marL="742950" lvl="1" indent="-285750">
              <a:buFont typeface="Arial" panose="020B0604020202020204" pitchFamily="34" charset="0"/>
              <a:buChar char="•"/>
            </a:pPr>
            <a:r>
              <a:rPr lang="en-US" dirty="0"/>
              <a:t>Function-Level Detail</a:t>
            </a:r>
          </a:p>
          <a:p>
            <a:pPr marL="742950" lvl="1" indent="-285750">
              <a:buFont typeface="Arial" panose="020B0604020202020204" pitchFamily="34" charset="0"/>
              <a:buChar char="•"/>
            </a:pPr>
            <a:r>
              <a:rPr lang="en-US" dirty="0"/>
              <a:t>Targeted Code Optimization</a:t>
            </a:r>
          </a:p>
          <a:p>
            <a:pPr marL="742950" lvl="1" indent="-285750">
              <a:buFont typeface="Arial" panose="020B0604020202020204" pitchFamily="34" charset="0"/>
              <a:buChar char="•"/>
            </a:pPr>
            <a:r>
              <a:rPr lang="en-US" dirty="0"/>
              <a:t>Effective for Complex Workflows</a:t>
            </a:r>
            <a:endParaRPr lang="en-US" b="1" dirty="0"/>
          </a:p>
          <a:p>
            <a:pPr marL="742950" lvl="1"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Cons:</a:t>
            </a:r>
          </a:p>
          <a:p>
            <a:pPr marL="742950" lvl="1" indent="-285750">
              <a:buFont typeface="Arial" panose="020B0604020202020204" pitchFamily="34" charset="0"/>
              <a:buChar char="•"/>
            </a:pPr>
            <a:r>
              <a:rPr lang="en-US" dirty="0"/>
              <a:t>Requires code instrumentation</a:t>
            </a:r>
          </a:p>
          <a:p>
            <a:pPr marL="742950" lvl="1" indent="-285750">
              <a:buFont typeface="Arial" panose="020B0604020202020204" pitchFamily="34" charset="0"/>
              <a:buChar char="•"/>
            </a:pPr>
            <a:r>
              <a:rPr lang="en-US" dirty="0"/>
              <a:t>Non-trivial overhead</a:t>
            </a:r>
          </a:p>
          <a:p>
            <a:pPr marL="742950" lvl="1" indent="-285750">
              <a:buFont typeface="Arial" panose="020B0604020202020204" pitchFamily="34" charset="0"/>
              <a:buChar char="•"/>
            </a:pPr>
            <a:r>
              <a:rPr lang="en-US" dirty="0"/>
              <a:t>Lack of hardware agnostic general purposes libraries</a:t>
            </a:r>
          </a:p>
          <a:p>
            <a:pPr marL="742950" lvl="1"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F51329E6-F4E3-6430-B08E-846498CAB2C4}"/>
              </a:ext>
            </a:extLst>
          </p:cNvPr>
          <p:cNvPicPr>
            <a:picLocks noChangeAspect="1"/>
          </p:cNvPicPr>
          <p:nvPr/>
        </p:nvPicPr>
        <p:blipFill>
          <a:blip r:embed="rId2"/>
          <a:stretch>
            <a:fillRect/>
          </a:stretch>
        </p:blipFill>
        <p:spPr>
          <a:xfrm>
            <a:off x="5621480" y="3339787"/>
            <a:ext cx="6494320" cy="2480078"/>
          </a:xfrm>
          <a:prstGeom prst="rect">
            <a:avLst/>
          </a:prstGeom>
        </p:spPr>
      </p:pic>
    </p:spTree>
    <p:extLst>
      <p:ext uri="{BB962C8B-B14F-4D97-AF65-F5344CB8AC3E}">
        <p14:creationId xmlns:p14="http://schemas.microsoft.com/office/powerpoint/2010/main" val="2047746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5" end="1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xEl>
                                              <p:pRg st="16" end="16"/>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lternate Process 3">
            <a:extLst>
              <a:ext uri="{FF2B5EF4-FFF2-40B4-BE49-F238E27FC236}">
                <a16:creationId xmlns:a16="http://schemas.microsoft.com/office/drawing/2014/main" id="{83CB0DA9-2621-6D16-791E-9BA89A63D71F}"/>
              </a:ext>
            </a:extLst>
          </p:cNvPr>
          <p:cNvSpPr/>
          <p:nvPr/>
        </p:nvSpPr>
        <p:spPr>
          <a:xfrm>
            <a:off x="2128635" y="2192932"/>
            <a:ext cx="1753273" cy="798454"/>
          </a:xfrm>
          <a:prstGeom prst="flowChartAlternateProcess">
            <a:avLst/>
          </a:prstGeom>
          <a:ln/>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algn="ctr">
              <a:lnSpc>
                <a:spcPct val="90000"/>
              </a:lnSpc>
            </a:pPr>
            <a:r>
              <a:rPr lang="en-US" sz="1200" b="1" u="sng" dirty="0">
                <a:ln w="0"/>
                <a:solidFill>
                  <a:schemeClr val="tx1"/>
                </a:solidFill>
                <a:effectLst>
                  <a:outerShdw blurRad="38100" dist="19050" dir="2700000" algn="tl" rotWithShape="0">
                    <a:schemeClr val="dk1">
                      <a:alpha val="40000"/>
                    </a:schemeClr>
                  </a:outerShdw>
                </a:effectLst>
              </a:rPr>
              <a:t>GPTL</a:t>
            </a:r>
            <a:br>
              <a:rPr lang="en-US" sz="1200" dirty="0">
                <a:ln w="0"/>
                <a:solidFill>
                  <a:schemeClr val="tx1"/>
                </a:solidFill>
                <a:effectLst>
                  <a:outerShdw blurRad="38100" dist="19050" dir="2700000" algn="tl" rotWithShape="0">
                    <a:schemeClr val="dk1">
                      <a:alpha val="40000"/>
                    </a:schemeClr>
                  </a:outerShdw>
                </a:effectLst>
              </a:rPr>
            </a:br>
            <a:r>
              <a:rPr lang="en-US" sz="1000" dirty="0">
                <a:ln w="0"/>
                <a:solidFill>
                  <a:schemeClr val="tx1"/>
                </a:solidFill>
                <a:effectLst>
                  <a:outerShdw blurRad="38100" dist="19050" dir="2700000" algn="tl" rotWithShape="0">
                    <a:schemeClr val="dk1">
                      <a:alpha val="40000"/>
                    </a:schemeClr>
                  </a:outerShdw>
                </a:effectLst>
              </a:rPr>
              <a:t>General Purpose Timing Library</a:t>
            </a:r>
          </a:p>
        </p:txBody>
      </p:sp>
      <p:sp>
        <p:nvSpPr>
          <p:cNvPr id="5" name="Alternate Process 4">
            <a:extLst>
              <a:ext uri="{FF2B5EF4-FFF2-40B4-BE49-F238E27FC236}">
                <a16:creationId xmlns:a16="http://schemas.microsoft.com/office/drawing/2014/main" id="{29DD1BC7-00DF-BA83-3DCF-61402B29E242}"/>
              </a:ext>
            </a:extLst>
          </p:cNvPr>
          <p:cNvSpPr/>
          <p:nvPr/>
        </p:nvSpPr>
        <p:spPr>
          <a:xfrm>
            <a:off x="4745058" y="2176129"/>
            <a:ext cx="1753273" cy="798454"/>
          </a:xfrm>
          <a:prstGeom prst="flowChartAlternateProcess">
            <a:avLst/>
          </a:prstGeom>
          <a:ln/>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pPr algn="ctr">
              <a:lnSpc>
                <a:spcPct val="90000"/>
              </a:lnSpc>
            </a:pPr>
            <a:r>
              <a:rPr lang="en-US" sz="1200" b="1" u="sng" dirty="0">
                <a:ln w="0"/>
                <a:solidFill>
                  <a:schemeClr val="tx1"/>
                </a:solidFill>
                <a:effectLst>
                  <a:outerShdw blurRad="38100" dist="19050" dir="2700000" algn="tl" rotWithShape="0">
                    <a:schemeClr val="dk1">
                      <a:alpha val="40000"/>
                    </a:schemeClr>
                  </a:outerShdw>
                </a:effectLst>
              </a:rPr>
              <a:t>ScoreP</a:t>
            </a:r>
          </a:p>
          <a:p>
            <a:pPr algn="ctr">
              <a:lnSpc>
                <a:spcPct val="90000"/>
              </a:lnSpc>
            </a:pPr>
            <a:r>
              <a:rPr lang="en-US" sz="800" dirty="0">
                <a:ln w="0"/>
                <a:solidFill>
                  <a:schemeClr val="tx1"/>
                </a:solidFill>
                <a:effectLst>
                  <a:outerShdw blurRad="38100" dist="19050" dir="2700000" algn="tl" rotWithShape="0">
                    <a:schemeClr val="dk1">
                      <a:alpha val="40000"/>
                    </a:schemeClr>
                  </a:outerShdw>
                </a:effectLst>
              </a:rPr>
              <a:t>Scalable Performance Measurement Infrastructure for Parallel Code</a:t>
            </a:r>
            <a:endParaRPr lang="en-US" sz="2000" dirty="0">
              <a:ln w="0"/>
              <a:solidFill>
                <a:schemeClr val="tx1"/>
              </a:solidFill>
              <a:effectLst>
                <a:outerShdw blurRad="38100" dist="19050" dir="2700000" algn="tl" rotWithShape="0">
                  <a:schemeClr val="dk1">
                    <a:alpha val="40000"/>
                  </a:schemeClr>
                </a:outerShdw>
              </a:effectLst>
            </a:endParaRPr>
          </a:p>
        </p:txBody>
      </p:sp>
      <p:sp>
        <p:nvSpPr>
          <p:cNvPr id="6" name="Alternate Process 5">
            <a:extLst>
              <a:ext uri="{FF2B5EF4-FFF2-40B4-BE49-F238E27FC236}">
                <a16:creationId xmlns:a16="http://schemas.microsoft.com/office/drawing/2014/main" id="{BDE94471-EC2C-BE56-649E-C36FF6C15F37}"/>
              </a:ext>
            </a:extLst>
          </p:cNvPr>
          <p:cNvSpPr/>
          <p:nvPr/>
        </p:nvSpPr>
        <p:spPr>
          <a:xfrm>
            <a:off x="7605599" y="2192932"/>
            <a:ext cx="1753273" cy="798454"/>
          </a:xfrm>
          <a:prstGeom prst="flowChartAlternateProcess">
            <a:avLst/>
          </a:prstGeom>
          <a:ln/>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pPr algn="ctr">
              <a:lnSpc>
                <a:spcPct val="90000"/>
              </a:lnSpc>
            </a:pPr>
            <a:r>
              <a:rPr lang="en-US" sz="1200" b="1" u="sng" dirty="0" err="1">
                <a:ln w="0"/>
                <a:solidFill>
                  <a:schemeClr val="tx1"/>
                </a:solidFill>
                <a:effectLst>
                  <a:outerShdw blurRad="38100" dist="19050" dir="2700000" algn="tl" rotWithShape="0">
                    <a:schemeClr val="dk1">
                      <a:alpha val="40000"/>
                    </a:schemeClr>
                  </a:outerShdw>
                </a:effectLst>
              </a:rPr>
              <a:t>EnergyTracer</a:t>
            </a:r>
            <a:endParaRPr lang="en-US" sz="1200" b="1" u="sng"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algn="ctr">
              <a:lnSpc>
                <a:spcPct val="90000"/>
              </a:lnSpc>
            </a:pPr>
            <a:r>
              <a:rPr lang="en-US" sz="900" dirty="0">
                <a:solidFill>
                  <a:schemeClr val="tx1"/>
                </a:solidFill>
              </a:rPr>
              <a:t>Measuring Energy Consumption</a:t>
            </a:r>
            <a:r>
              <a:rPr lang="en-US" sz="1200" dirty="0">
                <a:solidFill>
                  <a:schemeClr val="tx1"/>
                </a:solidFill>
              </a:rPr>
              <a:t> </a:t>
            </a:r>
            <a:endParaRPr lang="en-US" sz="1100" dirty="0">
              <a:solidFill>
                <a:schemeClr val="tx1"/>
              </a:solidFill>
            </a:endParaRPr>
          </a:p>
        </p:txBody>
      </p:sp>
      <p:cxnSp>
        <p:nvCxnSpPr>
          <p:cNvPr id="7" name="Elbow Connector 6">
            <a:extLst>
              <a:ext uri="{FF2B5EF4-FFF2-40B4-BE49-F238E27FC236}">
                <a16:creationId xmlns:a16="http://schemas.microsoft.com/office/drawing/2014/main" id="{47221A60-916A-27EA-A08D-ABB946C82FCE}"/>
              </a:ext>
            </a:extLst>
          </p:cNvPr>
          <p:cNvCxnSpPr>
            <a:cxnSpLocks/>
            <a:endCxn id="4" idx="0"/>
          </p:cNvCxnSpPr>
          <p:nvPr/>
        </p:nvCxnSpPr>
        <p:spPr>
          <a:xfrm rot="5400000">
            <a:off x="4045117" y="616354"/>
            <a:ext cx="536732" cy="2616424"/>
          </a:xfrm>
          <a:prstGeom prst="bentConnector3">
            <a:avLst/>
          </a:prstGeom>
          <a:ln>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8" name="Elbow Connector 7">
            <a:extLst>
              <a:ext uri="{FF2B5EF4-FFF2-40B4-BE49-F238E27FC236}">
                <a16:creationId xmlns:a16="http://schemas.microsoft.com/office/drawing/2014/main" id="{948891BE-7CC5-B129-B786-DA8A60D27901}"/>
              </a:ext>
            </a:extLst>
          </p:cNvPr>
          <p:cNvCxnSpPr>
            <a:cxnSpLocks/>
            <a:endCxn id="5" idx="0"/>
          </p:cNvCxnSpPr>
          <p:nvPr/>
        </p:nvCxnSpPr>
        <p:spPr>
          <a:xfrm rot="16200000" flipH="1">
            <a:off x="5483473" y="2037908"/>
            <a:ext cx="269696" cy="6746"/>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Elbow Connector 8">
            <a:extLst>
              <a:ext uri="{FF2B5EF4-FFF2-40B4-BE49-F238E27FC236}">
                <a16:creationId xmlns:a16="http://schemas.microsoft.com/office/drawing/2014/main" id="{BAFEA9D7-8F30-3A02-4F1B-B99EFAFEE0DB}"/>
              </a:ext>
            </a:extLst>
          </p:cNvPr>
          <p:cNvCxnSpPr>
            <a:cxnSpLocks/>
            <a:endCxn id="6" idx="0"/>
          </p:cNvCxnSpPr>
          <p:nvPr/>
        </p:nvCxnSpPr>
        <p:spPr>
          <a:xfrm>
            <a:off x="5628441" y="1923236"/>
            <a:ext cx="2853794" cy="269696"/>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Alternate Process 15">
            <a:extLst>
              <a:ext uri="{FF2B5EF4-FFF2-40B4-BE49-F238E27FC236}">
                <a16:creationId xmlns:a16="http://schemas.microsoft.com/office/drawing/2014/main" id="{FEF77F06-64AE-369A-42C8-1BCF100C90D0}"/>
              </a:ext>
            </a:extLst>
          </p:cNvPr>
          <p:cNvSpPr/>
          <p:nvPr/>
        </p:nvSpPr>
        <p:spPr>
          <a:xfrm>
            <a:off x="4758550" y="1060062"/>
            <a:ext cx="1739787" cy="596139"/>
          </a:xfrm>
          <a:prstGeom prst="flowChartAlternateProcess">
            <a:avLst/>
          </a:prstGeom>
          <a:ln/>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pPr algn="ctr">
              <a:lnSpc>
                <a:spcPct val="90000"/>
              </a:lnSpc>
            </a:pPr>
            <a:r>
              <a:rPr lang="en-US" b="1" dirty="0">
                <a:ln w="0"/>
                <a:solidFill>
                  <a:schemeClr val="tx1"/>
                </a:solidFill>
                <a:effectLst>
                  <a:outerShdw blurRad="38100" dist="19050" dir="2700000" algn="tl" rotWithShape="0">
                    <a:schemeClr val="dk1">
                      <a:alpha val="40000"/>
                    </a:schemeClr>
                  </a:outerShdw>
                </a:effectLst>
              </a:rPr>
              <a:t>Tracer Class</a:t>
            </a:r>
            <a:endParaRPr lang="en-US" b="1" dirty="0">
              <a:solidFill>
                <a:schemeClr val="tx1"/>
              </a:solidFill>
            </a:endParaRPr>
          </a:p>
        </p:txBody>
      </p:sp>
      <p:sp>
        <p:nvSpPr>
          <p:cNvPr id="13" name="Title 1">
            <a:extLst>
              <a:ext uri="{FF2B5EF4-FFF2-40B4-BE49-F238E27FC236}">
                <a16:creationId xmlns:a16="http://schemas.microsoft.com/office/drawing/2014/main" id="{C29EA883-827B-81CA-A2C6-6970E831EF57}"/>
              </a:ext>
            </a:extLst>
          </p:cNvPr>
          <p:cNvSpPr txBox="1">
            <a:spLocks/>
          </p:cNvSpPr>
          <p:nvPr/>
        </p:nvSpPr>
        <p:spPr>
          <a:xfrm>
            <a:off x="314692" y="365125"/>
            <a:ext cx="11492432" cy="886397"/>
          </a:xfrm>
          <a:prstGeom prst="rect">
            <a:avLst/>
          </a:prstGeom>
        </p:spPr>
        <p:txBody>
          <a:bodyPr vert="horz" wrap="square" lIns="0" tIns="0" rIns="0" bIns="0" rtlCol="0" anchor="t" anchorCtr="0">
            <a:noAutofit/>
          </a:bodyPr>
          <a:lstStyle>
            <a:lvl1pPr algn="l" defTabSz="914400" rtl="0" eaLnBrk="1" latinLnBrk="0" hangingPunct="1">
              <a:lnSpc>
                <a:spcPct val="95000"/>
              </a:lnSpc>
              <a:spcBef>
                <a:spcPct val="0"/>
              </a:spcBef>
              <a:buNone/>
              <a:defRPr sz="2800" b="1" kern="1200">
                <a:solidFill>
                  <a:schemeClr val="tx1"/>
                </a:solidFill>
                <a:latin typeface="Roboto" panose="02000000000000000000" pitchFamily="2" charset="0"/>
                <a:ea typeface="Roboto" panose="02000000000000000000" pitchFamily="2" charset="0"/>
                <a:cs typeface="+mj-cs"/>
              </a:defRPr>
            </a:lvl1pPr>
          </a:lstStyle>
          <a:p>
            <a:pPr algn="ctr"/>
            <a:r>
              <a:rPr lang="en-US" dirty="0"/>
              <a:t>Enabling Level-2 Fingerprinting</a:t>
            </a:r>
          </a:p>
        </p:txBody>
      </p:sp>
      <p:sp>
        <p:nvSpPr>
          <p:cNvPr id="21" name="TextBox 20">
            <a:extLst>
              <a:ext uri="{FF2B5EF4-FFF2-40B4-BE49-F238E27FC236}">
                <a16:creationId xmlns:a16="http://schemas.microsoft.com/office/drawing/2014/main" id="{6C924048-63C0-8A46-3CEB-3C7C86B82296}"/>
              </a:ext>
            </a:extLst>
          </p:cNvPr>
          <p:cNvSpPr txBox="1"/>
          <p:nvPr/>
        </p:nvSpPr>
        <p:spPr>
          <a:xfrm>
            <a:off x="1339244" y="3649406"/>
            <a:ext cx="10318174" cy="2308324"/>
          </a:xfrm>
          <a:prstGeom prst="rect">
            <a:avLst/>
          </a:prstGeom>
          <a:noFill/>
        </p:spPr>
        <p:txBody>
          <a:bodyPr wrap="square" rtlCol="0">
            <a:spAutoFit/>
          </a:bodyPr>
          <a:lstStyle/>
          <a:p>
            <a:pPr marL="285750" indent="-285750">
              <a:buFont typeface="Arial" panose="020B0604020202020204" pitchFamily="34" charset="0"/>
              <a:buChar char="•"/>
            </a:pPr>
            <a:r>
              <a:rPr lang="en-US" b="1" dirty="0"/>
              <a:t>GPTL (General Purpose Timing Library):</a:t>
            </a:r>
          </a:p>
          <a:p>
            <a:pPr marL="742950" lvl="1" indent="-285750">
              <a:buFont typeface="Arial" panose="020B0604020202020204" pitchFamily="34" charset="0"/>
              <a:buChar char="•"/>
            </a:pPr>
            <a:r>
              <a:rPr lang="en-US" dirty="0"/>
              <a:t>Measure and report the performance timing of code sections in HPC applications</a:t>
            </a:r>
          </a:p>
          <a:p>
            <a:pPr marL="285750" indent="-285750">
              <a:buFont typeface="Arial" panose="020B0604020202020204" pitchFamily="34" charset="0"/>
              <a:buChar char="•"/>
            </a:pPr>
            <a:r>
              <a:rPr lang="en-US" b="1" dirty="0" err="1"/>
              <a:t>ScoreP</a:t>
            </a:r>
            <a:r>
              <a:rPr lang="en-US" b="1" dirty="0"/>
              <a:t>:</a:t>
            </a:r>
          </a:p>
          <a:p>
            <a:pPr marL="742950" lvl="1" indent="-285750">
              <a:buFont typeface="Arial" panose="020B0604020202020204" pitchFamily="34" charset="0"/>
              <a:buChar char="•"/>
            </a:pPr>
            <a:r>
              <a:rPr lang="en-US" b="0" i="0" dirty="0">
                <a:solidFill>
                  <a:srgbClr val="404040"/>
                </a:solidFill>
                <a:effectLst/>
                <a:highlight>
                  <a:srgbClr val="FCFCFC"/>
                </a:highlight>
              </a:rPr>
              <a:t>Profiling, event tracing, and online analysis of HPC applications</a:t>
            </a:r>
          </a:p>
          <a:p>
            <a:pPr marL="285750" indent="-285750">
              <a:buFont typeface="Arial" panose="020B0604020202020204" pitchFamily="34" charset="0"/>
              <a:buChar char="•"/>
            </a:pPr>
            <a:r>
              <a:rPr lang="en-US" b="1" dirty="0" err="1">
                <a:highlight>
                  <a:srgbClr val="FCFCFC"/>
                </a:highlight>
              </a:rPr>
              <a:t>EnergyTracer</a:t>
            </a:r>
            <a:r>
              <a:rPr lang="en-US" b="1" dirty="0">
                <a:highlight>
                  <a:srgbClr val="FCFCFC"/>
                </a:highlight>
              </a:rPr>
              <a:t>:</a:t>
            </a:r>
          </a:p>
          <a:p>
            <a:pPr marL="742950" lvl="1" indent="-285750">
              <a:buFont typeface="Arial" panose="020B0604020202020204" pitchFamily="34" charset="0"/>
              <a:buChar char="•"/>
            </a:pPr>
            <a:r>
              <a:rPr lang="en-US" dirty="0">
                <a:solidFill>
                  <a:schemeClr val="accent1"/>
                </a:solidFill>
                <a:highlight>
                  <a:srgbClr val="FCFCFC"/>
                </a:highlight>
              </a:rPr>
              <a:t>Wrappers built on top of  existing NVML (Nvidia), </a:t>
            </a:r>
            <a:r>
              <a:rPr lang="en-US" dirty="0" err="1">
                <a:solidFill>
                  <a:schemeClr val="accent1"/>
                </a:solidFill>
                <a:highlight>
                  <a:srgbClr val="FCFCFC"/>
                </a:highlight>
              </a:rPr>
              <a:t>ROCm</a:t>
            </a:r>
            <a:r>
              <a:rPr lang="en-US" dirty="0">
                <a:solidFill>
                  <a:schemeClr val="accent1"/>
                </a:solidFill>
                <a:highlight>
                  <a:srgbClr val="FCFCFC"/>
                </a:highlight>
              </a:rPr>
              <a:t> (AMD) and Cray </a:t>
            </a:r>
            <a:r>
              <a:rPr lang="en-US" dirty="0" err="1">
                <a:solidFill>
                  <a:schemeClr val="accent1"/>
                </a:solidFill>
                <a:highlight>
                  <a:srgbClr val="FCFCFC"/>
                </a:highlight>
              </a:rPr>
              <a:t>pm_counters</a:t>
            </a:r>
            <a:r>
              <a:rPr lang="en-US" dirty="0">
                <a:solidFill>
                  <a:schemeClr val="accent1"/>
                </a:solidFill>
                <a:highlight>
                  <a:srgbClr val="FCFCFC"/>
                </a:highlight>
              </a:rPr>
              <a:t> to pull energy counters from CPU, GPU and Memory</a:t>
            </a:r>
          </a:p>
          <a:p>
            <a:pPr marL="742950" lvl="1" indent="-285750">
              <a:buFont typeface="Arial" panose="020B0604020202020204" pitchFamily="34" charset="0"/>
              <a:buChar char="•"/>
            </a:pPr>
            <a:endParaRPr lang="en-US" b="1" dirty="0"/>
          </a:p>
        </p:txBody>
      </p:sp>
    </p:spTree>
    <p:extLst>
      <p:ext uri="{BB962C8B-B14F-4D97-AF65-F5344CB8AC3E}">
        <p14:creationId xmlns:p14="http://schemas.microsoft.com/office/powerpoint/2010/main" val="2999917957"/>
      </p:ext>
    </p:extLst>
  </p:cSld>
  <p:clrMapOvr>
    <a:masterClrMapping/>
  </p:clrMapOvr>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F2A6F6D-F58E-734D-0B15-1DF1911EAC3B}"/>
              </a:ext>
            </a:extLst>
          </p:cNvPr>
          <p:cNvPicPr>
            <a:picLocks noChangeAspect="1"/>
          </p:cNvPicPr>
          <p:nvPr/>
        </p:nvPicPr>
        <p:blipFill>
          <a:blip r:embed="rId3"/>
          <a:stretch>
            <a:fillRect/>
          </a:stretch>
        </p:blipFill>
        <p:spPr>
          <a:xfrm>
            <a:off x="3941445" y="1479744"/>
            <a:ext cx="6256231" cy="1717899"/>
          </a:xfrm>
          <a:prstGeom prst="rect">
            <a:avLst/>
          </a:prstGeom>
        </p:spPr>
      </p:pic>
      <p:pic>
        <p:nvPicPr>
          <p:cNvPr id="4" name="Content Placeholder 3">
            <a:extLst>
              <a:ext uri="{FF2B5EF4-FFF2-40B4-BE49-F238E27FC236}">
                <a16:creationId xmlns:a16="http://schemas.microsoft.com/office/drawing/2014/main" id="{B03EC0F5-D3E2-3D9E-F857-176FB950040F}"/>
              </a:ext>
            </a:extLst>
          </p:cNvPr>
          <p:cNvPicPr>
            <a:picLocks noGrp="1" noChangeAspect="1"/>
          </p:cNvPicPr>
          <p:nvPr>
            <p:ph idx="1"/>
          </p:nvPr>
        </p:nvPicPr>
        <p:blipFill>
          <a:blip r:embed="rId4"/>
          <a:stretch>
            <a:fillRect/>
          </a:stretch>
        </p:blipFill>
        <p:spPr>
          <a:xfrm>
            <a:off x="617758" y="1449951"/>
            <a:ext cx="2775861" cy="3404142"/>
          </a:xfrm>
          <a:prstGeom prst="rect">
            <a:avLst/>
          </a:prstGeom>
        </p:spPr>
      </p:pic>
      <p:sp>
        <p:nvSpPr>
          <p:cNvPr id="6" name="TextBox 5">
            <a:extLst>
              <a:ext uri="{FF2B5EF4-FFF2-40B4-BE49-F238E27FC236}">
                <a16:creationId xmlns:a16="http://schemas.microsoft.com/office/drawing/2014/main" id="{A5077277-24DD-E6E1-D037-A19A27AC4BE9}"/>
              </a:ext>
            </a:extLst>
          </p:cNvPr>
          <p:cNvSpPr txBox="1"/>
          <p:nvPr/>
        </p:nvSpPr>
        <p:spPr>
          <a:xfrm>
            <a:off x="828398" y="1010568"/>
            <a:ext cx="2354580" cy="341632"/>
          </a:xfrm>
          <a:prstGeom prst="rect">
            <a:avLst/>
          </a:prstGeom>
          <a:noFill/>
        </p:spPr>
        <p:txBody>
          <a:bodyPr wrap="square" rtlCol="0">
            <a:spAutoFit/>
          </a:bodyPr>
          <a:lstStyle/>
          <a:p>
            <a:pPr algn="ctr">
              <a:lnSpc>
                <a:spcPct val="90000"/>
              </a:lnSpc>
            </a:pPr>
            <a:r>
              <a:rPr lang="en-US" dirty="0"/>
              <a:t>Parent Class</a:t>
            </a:r>
          </a:p>
        </p:txBody>
      </p:sp>
      <p:sp>
        <p:nvSpPr>
          <p:cNvPr id="7" name="TextBox 6">
            <a:extLst>
              <a:ext uri="{FF2B5EF4-FFF2-40B4-BE49-F238E27FC236}">
                <a16:creationId xmlns:a16="http://schemas.microsoft.com/office/drawing/2014/main" id="{FA36CE5B-0BC7-0F9B-094F-D1364FE3347C}"/>
              </a:ext>
            </a:extLst>
          </p:cNvPr>
          <p:cNvSpPr txBox="1"/>
          <p:nvPr/>
        </p:nvSpPr>
        <p:spPr>
          <a:xfrm>
            <a:off x="3941444" y="1038787"/>
            <a:ext cx="3641041" cy="341632"/>
          </a:xfrm>
          <a:prstGeom prst="rect">
            <a:avLst/>
          </a:prstGeom>
          <a:noFill/>
        </p:spPr>
        <p:txBody>
          <a:bodyPr wrap="square" rtlCol="0">
            <a:spAutoFit/>
          </a:bodyPr>
          <a:lstStyle/>
          <a:p>
            <a:pPr algn="ctr">
              <a:lnSpc>
                <a:spcPct val="90000"/>
              </a:lnSpc>
            </a:pPr>
            <a:r>
              <a:rPr lang="en-US" dirty="0"/>
              <a:t>For systems with </a:t>
            </a:r>
            <a:r>
              <a:rPr lang="en-US" dirty="0" err="1"/>
              <a:t>nvidia</a:t>
            </a:r>
            <a:r>
              <a:rPr lang="en-US" dirty="0"/>
              <a:t> GPUS</a:t>
            </a:r>
          </a:p>
        </p:txBody>
      </p:sp>
      <p:cxnSp>
        <p:nvCxnSpPr>
          <p:cNvPr id="9" name="Straight Arrow Connector 8">
            <a:extLst>
              <a:ext uri="{FF2B5EF4-FFF2-40B4-BE49-F238E27FC236}">
                <a16:creationId xmlns:a16="http://schemas.microsoft.com/office/drawing/2014/main" id="{CE5A3D38-9E62-7F49-CAD1-03C3F7406A0E}"/>
              </a:ext>
            </a:extLst>
          </p:cNvPr>
          <p:cNvCxnSpPr>
            <a:cxnSpLocks/>
          </p:cNvCxnSpPr>
          <p:nvPr/>
        </p:nvCxnSpPr>
        <p:spPr>
          <a:xfrm flipV="1">
            <a:off x="2774094" y="1859296"/>
            <a:ext cx="1245870" cy="613667"/>
          </a:xfrm>
          <a:prstGeom prst="straightConnector1">
            <a:avLst/>
          </a:prstGeom>
          <a:ln>
            <a:solidFill>
              <a:srgbClr val="FF0000"/>
            </a:solidFill>
            <a:tailEnd type="triangle"/>
          </a:ln>
        </p:spPr>
        <p:style>
          <a:lnRef idx="2">
            <a:schemeClr val="accent6"/>
          </a:lnRef>
          <a:fillRef idx="0">
            <a:schemeClr val="accent6"/>
          </a:fillRef>
          <a:effectRef idx="1">
            <a:schemeClr val="accent6"/>
          </a:effectRef>
          <a:fontRef idx="minor">
            <a:schemeClr val="tx1"/>
          </a:fontRef>
        </p:style>
      </p:cxnSp>
      <p:cxnSp>
        <p:nvCxnSpPr>
          <p:cNvPr id="14" name="Straight Arrow Connector 13">
            <a:extLst>
              <a:ext uri="{FF2B5EF4-FFF2-40B4-BE49-F238E27FC236}">
                <a16:creationId xmlns:a16="http://schemas.microsoft.com/office/drawing/2014/main" id="{23DC20E6-6B47-8C5F-AF61-BE002C4E712F}"/>
              </a:ext>
            </a:extLst>
          </p:cNvPr>
          <p:cNvCxnSpPr>
            <a:cxnSpLocks/>
          </p:cNvCxnSpPr>
          <p:nvPr/>
        </p:nvCxnSpPr>
        <p:spPr>
          <a:xfrm flipV="1">
            <a:off x="2719249" y="2543902"/>
            <a:ext cx="1348740" cy="443625"/>
          </a:xfrm>
          <a:prstGeom prst="straightConnector1">
            <a:avLst/>
          </a:prstGeom>
          <a:ln>
            <a:solidFill>
              <a:srgbClr val="FF0000"/>
            </a:solidFill>
            <a:tailEnd type="triangle"/>
          </a:ln>
        </p:spPr>
        <p:style>
          <a:lnRef idx="2">
            <a:schemeClr val="accent6"/>
          </a:lnRef>
          <a:fillRef idx="0">
            <a:schemeClr val="accent6"/>
          </a:fillRef>
          <a:effectRef idx="1">
            <a:schemeClr val="accent6"/>
          </a:effectRef>
          <a:fontRef idx="minor">
            <a:schemeClr val="tx1"/>
          </a:fontRef>
        </p:style>
      </p:cxnSp>
      <p:sp>
        <p:nvSpPr>
          <p:cNvPr id="16" name="TextBox 15">
            <a:extLst>
              <a:ext uri="{FF2B5EF4-FFF2-40B4-BE49-F238E27FC236}">
                <a16:creationId xmlns:a16="http://schemas.microsoft.com/office/drawing/2014/main" id="{90DC2383-CCFA-EDA6-D61F-91E400B99C9A}"/>
              </a:ext>
            </a:extLst>
          </p:cNvPr>
          <p:cNvSpPr txBox="1"/>
          <p:nvPr/>
        </p:nvSpPr>
        <p:spPr>
          <a:xfrm>
            <a:off x="4470772" y="3312132"/>
            <a:ext cx="7103470" cy="3083921"/>
          </a:xfrm>
          <a:prstGeom prst="rect">
            <a:avLst/>
          </a:prstGeom>
          <a:noFill/>
        </p:spPr>
        <p:txBody>
          <a:bodyPr wrap="square" rtlCol="0">
            <a:spAutoFit/>
          </a:bodyPr>
          <a:lstStyle/>
          <a:p>
            <a:pPr marL="285750" indent="-285750">
              <a:lnSpc>
                <a:spcPct val="90000"/>
              </a:lnSpc>
              <a:buFont typeface="Arial" panose="020B0604020202020204" pitchFamily="34" charset="0"/>
              <a:buChar char="•"/>
            </a:pPr>
            <a:r>
              <a:rPr lang="en-US" i="1" dirty="0" err="1">
                <a:latin typeface="Cambria" panose="02040503050406030204" pitchFamily="18" charset="0"/>
              </a:rPr>
              <a:t>nvmlDeviceGetTotalEnergyConsumption</a:t>
            </a:r>
            <a:r>
              <a:rPr lang="en-US" i="1" dirty="0">
                <a:latin typeface="Cambria" panose="02040503050406030204" pitchFamily="18" charset="0"/>
              </a:rPr>
              <a:t>()</a:t>
            </a:r>
            <a:r>
              <a:rPr lang="en-US" i="1" dirty="0"/>
              <a:t> </a:t>
            </a:r>
            <a:r>
              <a:rPr lang="en-US" dirty="0"/>
              <a:t>returns an accumulator representing the total energy consumption of the GPU device since the device was first loaded</a:t>
            </a:r>
          </a:p>
          <a:p>
            <a:pPr marL="285750" indent="-285750">
              <a:lnSpc>
                <a:spcPct val="90000"/>
              </a:lnSpc>
              <a:buFont typeface="Arial" panose="020B0604020202020204" pitchFamily="34" charset="0"/>
              <a:buChar char="•"/>
            </a:pPr>
            <a:r>
              <a:rPr lang="en-US" b="1" dirty="0">
                <a:latin typeface="Cambria" panose="02040503050406030204" pitchFamily="18" charset="0"/>
              </a:rPr>
              <a:t>start(name)</a:t>
            </a:r>
            <a:r>
              <a:rPr lang="en-US" dirty="0"/>
              <a:t>:</a:t>
            </a:r>
          </a:p>
          <a:p>
            <a:pPr marL="742950" lvl="1" indent="-285750">
              <a:lnSpc>
                <a:spcPct val="90000"/>
              </a:lnSpc>
              <a:buFont typeface="Arial" panose="020B0604020202020204" pitchFamily="34" charset="0"/>
              <a:buChar char="•"/>
            </a:pPr>
            <a:r>
              <a:rPr lang="en-US" dirty="0"/>
              <a:t>Used to get energy accumulator value before the start of a function</a:t>
            </a:r>
          </a:p>
          <a:p>
            <a:pPr marL="285750" indent="-285750">
              <a:lnSpc>
                <a:spcPct val="90000"/>
              </a:lnSpc>
              <a:buFont typeface="Arial" panose="020B0604020202020204" pitchFamily="34" charset="0"/>
              <a:buChar char="•"/>
            </a:pPr>
            <a:r>
              <a:rPr lang="en-US" b="1" dirty="0">
                <a:latin typeface="Cambria" panose="02040503050406030204" pitchFamily="18" charset="0"/>
              </a:rPr>
              <a:t>stop(name)</a:t>
            </a:r>
            <a:r>
              <a:rPr lang="en-US" dirty="0">
                <a:latin typeface="Cambria" panose="02040503050406030204" pitchFamily="18" charset="0"/>
              </a:rPr>
              <a:t>:</a:t>
            </a:r>
            <a:r>
              <a:rPr lang="en-US" dirty="0"/>
              <a:t> </a:t>
            </a:r>
          </a:p>
          <a:p>
            <a:pPr marL="742950" lvl="1" indent="-285750">
              <a:lnSpc>
                <a:spcPct val="90000"/>
              </a:lnSpc>
              <a:buFont typeface="Arial" panose="020B0604020202020204" pitchFamily="34" charset="0"/>
              <a:buChar char="•"/>
            </a:pPr>
            <a:r>
              <a:rPr lang="en-US" dirty="0"/>
              <a:t>Used to get energy accumulator value after the end of the function, get the difference to get total energy for the specified consumption and append the value to a list</a:t>
            </a:r>
          </a:p>
          <a:p>
            <a:pPr marL="285750" indent="-285750">
              <a:lnSpc>
                <a:spcPct val="90000"/>
              </a:lnSpc>
              <a:buFont typeface="Arial" panose="020B0604020202020204" pitchFamily="34" charset="0"/>
              <a:buChar char="•"/>
            </a:pPr>
            <a:r>
              <a:rPr lang="en-US" dirty="0"/>
              <a:t>Similarly for AMD </a:t>
            </a:r>
            <a:r>
              <a:rPr lang="en-US" dirty="0" err="1"/>
              <a:t>gpus</a:t>
            </a:r>
            <a:r>
              <a:rPr lang="en-US" dirty="0"/>
              <a:t> </a:t>
            </a:r>
            <a:r>
              <a:rPr lang="en-US" dirty="0" err="1"/>
              <a:t>amd-smi</a:t>
            </a:r>
            <a:r>
              <a:rPr lang="en-US" dirty="0"/>
              <a:t> has the function </a:t>
            </a:r>
            <a:r>
              <a:rPr lang="en-US" i="1" dirty="0" err="1"/>
              <a:t>amdsmi_get_energy_count</a:t>
            </a:r>
            <a:r>
              <a:rPr lang="en-US" i="1" dirty="0"/>
              <a:t>() </a:t>
            </a:r>
            <a:r>
              <a:rPr lang="en-US" dirty="0"/>
              <a:t>which achieves the same purpose</a:t>
            </a:r>
            <a:endParaRPr lang="en-US" i="1" dirty="0"/>
          </a:p>
        </p:txBody>
      </p:sp>
      <p:pic>
        <p:nvPicPr>
          <p:cNvPr id="17" name="Content Placeholder 3">
            <a:extLst>
              <a:ext uri="{FF2B5EF4-FFF2-40B4-BE49-F238E27FC236}">
                <a16:creationId xmlns:a16="http://schemas.microsoft.com/office/drawing/2014/main" id="{227EBE3A-38AC-CE35-F522-6321E12B7A30}"/>
              </a:ext>
            </a:extLst>
          </p:cNvPr>
          <p:cNvPicPr>
            <a:picLocks noChangeAspect="1"/>
          </p:cNvPicPr>
          <p:nvPr/>
        </p:nvPicPr>
        <p:blipFill>
          <a:blip r:embed="rId5"/>
          <a:stretch>
            <a:fillRect/>
          </a:stretch>
        </p:blipFill>
        <p:spPr bwMode="auto">
          <a:xfrm>
            <a:off x="617758" y="5098132"/>
            <a:ext cx="3670300" cy="749300"/>
          </a:xfrm>
          <a:prstGeom prst="rect">
            <a:avLst/>
          </a:prstGeom>
          <a:noFill/>
          <a:ln w="9525">
            <a:noFill/>
            <a:miter lim="800000"/>
            <a:headEnd/>
            <a:tailEnd/>
          </a:ln>
        </p:spPr>
      </p:pic>
      <p:sp>
        <p:nvSpPr>
          <p:cNvPr id="3" name="Title 1">
            <a:extLst>
              <a:ext uri="{FF2B5EF4-FFF2-40B4-BE49-F238E27FC236}">
                <a16:creationId xmlns:a16="http://schemas.microsoft.com/office/drawing/2014/main" id="{CFC354DC-EAE6-6B5B-A924-CDDA1B55BB8C}"/>
              </a:ext>
            </a:extLst>
          </p:cNvPr>
          <p:cNvSpPr txBox="1">
            <a:spLocks/>
          </p:cNvSpPr>
          <p:nvPr/>
        </p:nvSpPr>
        <p:spPr>
          <a:xfrm>
            <a:off x="314692" y="365125"/>
            <a:ext cx="11492432" cy="886397"/>
          </a:xfrm>
          <a:prstGeom prst="rect">
            <a:avLst/>
          </a:prstGeom>
        </p:spPr>
        <p:txBody>
          <a:bodyPr vert="horz" wrap="square" lIns="0" tIns="0" rIns="0" bIns="0" rtlCol="0" anchor="t" anchorCtr="0">
            <a:noAutofit/>
          </a:bodyPr>
          <a:lstStyle>
            <a:lvl1pPr algn="l" defTabSz="914400" rtl="0" eaLnBrk="1" latinLnBrk="0" hangingPunct="1">
              <a:lnSpc>
                <a:spcPct val="95000"/>
              </a:lnSpc>
              <a:spcBef>
                <a:spcPct val="0"/>
              </a:spcBef>
              <a:buNone/>
              <a:defRPr sz="2800" b="1" kern="1200">
                <a:solidFill>
                  <a:schemeClr val="tx1"/>
                </a:solidFill>
                <a:latin typeface="Roboto" panose="02000000000000000000" pitchFamily="2" charset="0"/>
                <a:ea typeface="Roboto" panose="02000000000000000000" pitchFamily="2" charset="0"/>
                <a:cs typeface="+mj-cs"/>
              </a:defRPr>
            </a:lvl1pPr>
          </a:lstStyle>
          <a:p>
            <a:pPr algn="ctr"/>
            <a:r>
              <a:rPr lang="en-US" dirty="0"/>
              <a:t>Enabling Level-2 Fingerprinting (</a:t>
            </a:r>
            <a:r>
              <a:rPr lang="en-US" dirty="0" err="1"/>
              <a:t>Contd</a:t>
            </a:r>
            <a:r>
              <a:rPr lang="en-US" dirty="0"/>
              <a:t>)</a:t>
            </a:r>
          </a:p>
        </p:txBody>
      </p:sp>
    </p:spTree>
    <p:extLst>
      <p:ext uri="{BB962C8B-B14F-4D97-AF65-F5344CB8AC3E}">
        <p14:creationId xmlns:p14="http://schemas.microsoft.com/office/powerpoint/2010/main" val="2198526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xEl>
                                              <p:pRg st="1" end="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xEl>
                                              <p:pRg st="2" end="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
                                            <p:txEl>
                                              <p:pRg st="3" end="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
                                            <p:txEl>
                                              <p:pRg st="4" end="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77C5B3-846D-F8F9-DCDE-982A7EEF326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CC909B2-DE95-17AF-AB92-715AE88F11BB}"/>
              </a:ext>
            </a:extLst>
          </p:cNvPr>
          <p:cNvSpPr>
            <a:spLocks noGrp="1"/>
          </p:cNvSpPr>
          <p:nvPr>
            <p:ph type="ctrTitle"/>
          </p:nvPr>
        </p:nvSpPr>
        <p:spPr>
          <a:xfrm>
            <a:off x="1215450" y="2254309"/>
            <a:ext cx="6619295" cy="997196"/>
          </a:xfrm>
        </p:spPr>
        <p:txBody>
          <a:bodyPr/>
          <a:lstStyle/>
          <a:p>
            <a:r>
              <a:rPr lang="en-US" dirty="0"/>
              <a:t>Case Study: HydraGNN</a:t>
            </a:r>
          </a:p>
        </p:txBody>
      </p:sp>
      <p:sp>
        <p:nvSpPr>
          <p:cNvPr id="6" name="Text Placeholder 5">
            <a:extLst>
              <a:ext uri="{FF2B5EF4-FFF2-40B4-BE49-F238E27FC236}">
                <a16:creationId xmlns:a16="http://schemas.microsoft.com/office/drawing/2014/main" id="{896C1C99-2BB3-B532-BD29-87D1334236D2}"/>
              </a:ext>
            </a:extLst>
          </p:cNvPr>
          <p:cNvSpPr>
            <a:spLocks noGrp="1"/>
          </p:cNvSpPr>
          <p:nvPr>
            <p:ph type="body" sz="quarter" idx="17"/>
          </p:nvPr>
        </p:nvSpPr>
        <p:spPr>
          <a:xfrm>
            <a:off x="1215450" y="4081945"/>
            <a:ext cx="4517136" cy="635528"/>
          </a:xfrm>
        </p:spPr>
        <p:txBody>
          <a:bodyPr/>
          <a:lstStyle/>
          <a:p>
            <a:r>
              <a:rPr lang="en-US" dirty="0"/>
              <a:t>Distributed Graph Neural Network Training on DOE Supercomputers (Frontier and Perlmutter)</a:t>
            </a:r>
          </a:p>
          <a:p>
            <a:endParaRPr lang="en-US" dirty="0"/>
          </a:p>
        </p:txBody>
      </p:sp>
    </p:spTree>
    <p:extLst>
      <p:ext uri="{BB962C8B-B14F-4D97-AF65-F5344CB8AC3E}">
        <p14:creationId xmlns:p14="http://schemas.microsoft.com/office/powerpoint/2010/main" val="4204224950"/>
      </p:ext>
    </p:extLst>
  </p:cSld>
  <p:clrMapOvr>
    <a:masterClrMapping/>
  </p:clrMapOvr>
</p:sld>
</file>

<file path=ppt/theme/theme1.xml><?xml version="1.0" encoding="utf-8"?>
<a:theme xmlns:a="http://schemas.openxmlformats.org/drawingml/2006/main" name="ORNL Presentation">
  <a:themeElements>
    <a:clrScheme name="ORNL-OCT2024">
      <a:dk1>
        <a:srgbClr val="00454D"/>
      </a:dk1>
      <a:lt1>
        <a:srgbClr val="FFFFFF"/>
      </a:lt1>
      <a:dk2>
        <a:srgbClr val="00662C"/>
      </a:dk2>
      <a:lt2>
        <a:srgbClr val="DBDCDB"/>
      </a:lt2>
      <a:accent1>
        <a:srgbClr val="373A36"/>
      </a:accent1>
      <a:accent2>
        <a:srgbClr val="005776"/>
      </a:accent2>
      <a:accent3>
        <a:srgbClr val="006BA6"/>
      </a:accent3>
      <a:accent4>
        <a:srgbClr val="7DBA00"/>
      </a:accent4>
      <a:accent5>
        <a:srgbClr val="00BDB5"/>
      </a:accent5>
      <a:accent6>
        <a:srgbClr val="00B38F"/>
      </a:accent6>
      <a:hlink>
        <a:srgbClr val="00444D"/>
      </a:hlink>
      <a:folHlink>
        <a:srgbClr val="00662C"/>
      </a:folHlink>
    </a:clrScheme>
    <a:fontScheme name="ORNL">
      <a:majorFont>
        <a:latin typeface="Roboto Black"/>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ORNL">
      <a:srgbClr val="00662C"/>
    </a:custClr>
    <a:custClr name="ORNL">
      <a:srgbClr val="00454D"/>
    </a:custClr>
    <a:custClr name="ORNL">
      <a:srgbClr val="DBDCD8"/>
    </a:custClr>
    <a:custClr name="ORNL">
      <a:srgbClr val="373A36"/>
    </a:custClr>
    <a:custClr name="ORNL">
      <a:srgbClr val="FFFFFF"/>
    </a:custClr>
    <a:custClr name="ORNL">
      <a:srgbClr val="005776"/>
    </a:custClr>
    <a:custClr name="ORNL">
      <a:srgbClr val="006BA6"/>
    </a:custClr>
    <a:custClr name="ORNL">
      <a:srgbClr val="7DBA00"/>
    </a:custClr>
    <a:custClr name="ORNL">
      <a:srgbClr val="00BDB5"/>
    </a:custClr>
    <a:custClr name="ORNL">
      <a:srgbClr val="00B38F"/>
    </a:custClr>
    <a:custClr name="ORNL">
      <a:srgbClr val="00492E"/>
    </a:custClr>
    <a:custClr name="ORNL">
      <a:srgbClr val="00572E"/>
    </a:custClr>
    <a:custClr name="ORNL">
      <a:srgbClr val="28A351"/>
    </a:custClr>
    <a:custClr name="ORNL">
      <a:srgbClr val="53D170"/>
    </a:custClr>
    <a:custClr name="ORNL">
      <a:srgbClr val="8FEF9C"/>
    </a:custClr>
    <a:custClr name="ORNL">
      <a:srgbClr val="002837"/>
    </a:custClr>
    <a:custClr name="ORNL">
      <a:srgbClr val="003542"/>
    </a:custClr>
    <a:custClr name="ORNL">
      <a:srgbClr val="259194"/>
    </a:custClr>
    <a:custClr name="ORNL">
      <a:srgbClr val="50C9C2"/>
    </a:custClr>
    <a:custClr name="ORNL">
      <a:srgbClr val="8EEDE0"/>
    </a:custClr>
  </a:custClrLst>
  <a:extLst>
    <a:ext uri="{05A4C25C-085E-4340-85A3-A5531E510DB2}">
      <thm15:themeFamily xmlns:thm15="http://schemas.microsoft.com/office/thememl/2012/main" name="ORNL-Presentation-16x9-Template" id="{212E2FFC-9BA1-2C4E-A636-8C01E485DB51}" vid="{BB20B00B-A94C-8E47-8444-E1BBEE430D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ORNL Presentation</Template>
  <TotalTime>12702</TotalTime>
  <Words>1567</Words>
  <Application>Microsoft Macintosh PowerPoint</Application>
  <PresentationFormat>Widescreen</PresentationFormat>
  <Paragraphs>211</Paragraphs>
  <Slides>16</Slides>
  <Notes>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Aptos</vt:lpstr>
      <vt:lpstr>Arial</vt:lpstr>
      <vt:lpstr>Calibri</vt:lpstr>
      <vt:lpstr>Cambria</vt:lpstr>
      <vt:lpstr>Century Gothic</vt:lpstr>
      <vt:lpstr>Courier New</vt:lpstr>
      <vt:lpstr>NVIDIA Sans</vt:lpstr>
      <vt:lpstr>Roboto</vt:lpstr>
      <vt:lpstr>Roboto Light</vt:lpstr>
      <vt:lpstr>Wingdings</vt:lpstr>
      <vt:lpstr>ORNL Presentation</vt:lpstr>
      <vt:lpstr>Energy Fingerprint of HPC Workloads</vt:lpstr>
      <vt:lpstr>Overview of Energy Consumption in HPC &amp; AI</vt:lpstr>
      <vt:lpstr>Building an Energy Profiler</vt:lpstr>
      <vt:lpstr>Energy Fingerprinting</vt:lpstr>
      <vt:lpstr>Level 1 Fingerprinting</vt:lpstr>
      <vt:lpstr>Level 2 Fingerprinting</vt:lpstr>
      <vt:lpstr>PowerPoint Presentation</vt:lpstr>
      <vt:lpstr>PowerPoint Presentation</vt:lpstr>
      <vt:lpstr>Case Study: HydraGNN</vt:lpstr>
      <vt:lpstr>PowerPoint Presentation</vt:lpstr>
      <vt:lpstr>HydraGNN: Level 1 Fingerprinting Results</vt:lpstr>
      <vt:lpstr>HydraGNN: Level 2 Fingerprinting Results</vt:lpstr>
      <vt:lpstr>Reproducibility Challenges and Lessons Learnt</vt:lpstr>
      <vt:lpstr>Conclusion</vt:lpstr>
      <vt:lpstr>Acknowledgments </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Lupo Pasini, Massimiliano</dc:creator>
  <cp:lastModifiedBy>Raman, Adithya</cp:lastModifiedBy>
  <cp:revision>9</cp:revision>
  <dcterms:created xsi:type="dcterms:W3CDTF">2024-10-31T20:24:53Z</dcterms:created>
  <dcterms:modified xsi:type="dcterms:W3CDTF">2024-11-18T14:00:31Z</dcterms:modified>
</cp:coreProperties>
</file>

<file path=docProps/thumbnail.jpeg>
</file>